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840" r:id="rId2"/>
  </p:sldMasterIdLst>
  <p:notesMasterIdLst>
    <p:notesMasterId r:id="rId5"/>
  </p:notesMasterIdLst>
  <p:handoutMasterIdLst>
    <p:handoutMasterId r:id="rId6"/>
  </p:handoutMasterIdLst>
  <p:sldIdLst>
    <p:sldId id="257" r:id="rId3"/>
    <p:sldId id="259"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84"/>
      </p:cViewPr>
      <p:guideLst>
        <p:guide orient="horz" pos="2160"/>
        <p:guide pos="3840"/>
      </p:guideLst>
    </p:cSldViewPr>
  </p:slideViewPr>
  <p:notesTextViewPr>
    <p:cViewPr>
      <p:scale>
        <a:sx n="1" d="1"/>
        <a:sy n="1" d="1"/>
      </p:scale>
      <p:origin x="0" y="0"/>
    </p:cViewPr>
  </p:notesTextViewPr>
  <p:notesViewPr>
    <p:cSldViewPr snapToGrid="0">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presProps" Target="presProps.xml"/><Relationship Id="rId2" Type="http://schemas.openxmlformats.org/officeDocument/2006/relationships/slideMaster" Target="slideMasters/slideMaster1.xml"/><Relationship Id="rId1" Type="http://schemas.openxmlformats.org/officeDocument/2006/relationships/customXml" Target="../customXml/item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82EBBEB-02CA-450A-ADF0-7E1C99D8D2D1}" type="doc">
      <dgm:prSet loTypeId="urn:microsoft.com/office/officeart/2005/8/layout/hProcess11" loCatId="process" qsTypeId="urn:microsoft.com/office/officeart/2005/8/quickstyle/simple4" qsCatId="simple" csTypeId="urn:microsoft.com/office/officeart/2005/8/colors/colorful4" csCatId="colorful" phldr="1"/>
      <dgm:spPr/>
    </dgm:pt>
    <dgm:pt modelId="{11AE9903-8A7D-40BB-AF2D-0827DA2C4880}">
      <dgm:prSet phldrT="[Text]"/>
      <dgm:spPr/>
      <dgm:t>
        <a:bodyPr/>
        <a:lstStyle/>
        <a:p>
          <a:r>
            <a:rPr lang="en-US" dirty="0" smtClean="0"/>
            <a:t>1. Make an appointment to talk to your child’s class teacher</a:t>
          </a:r>
          <a:endParaRPr lang="en-US" dirty="0"/>
        </a:p>
      </dgm:t>
    </dgm:pt>
    <dgm:pt modelId="{92C6F6EE-E440-4C94-A517-2DE87BF86B82}" type="parTrans" cxnId="{040B7B91-68A6-40D3-BEEC-086C3609372F}">
      <dgm:prSet/>
      <dgm:spPr/>
      <dgm:t>
        <a:bodyPr/>
        <a:lstStyle/>
        <a:p>
          <a:endParaRPr lang="en-US"/>
        </a:p>
      </dgm:t>
    </dgm:pt>
    <dgm:pt modelId="{D399CA55-417C-43BC-A648-1F4C0D1A7548}" type="sibTrans" cxnId="{040B7B91-68A6-40D3-BEEC-086C3609372F}">
      <dgm:prSet/>
      <dgm:spPr/>
      <dgm:t>
        <a:bodyPr/>
        <a:lstStyle/>
        <a:p>
          <a:endParaRPr lang="en-US"/>
        </a:p>
      </dgm:t>
    </dgm:pt>
    <dgm:pt modelId="{1C0E0690-0D28-498A-9713-AAA00D9F988C}">
      <dgm:prSet phldrT="[Text]"/>
      <dgm:spPr/>
      <dgm:t>
        <a:bodyPr/>
        <a:lstStyle/>
        <a:p>
          <a:r>
            <a:rPr lang="en-US" dirty="0" smtClean="0"/>
            <a:t>2. The teacher will give you a picture of how your child presents in school and will discuss possible next steps.</a:t>
          </a:r>
          <a:endParaRPr lang="en-US" dirty="0"/>
        </a:p>
      </dgm:t>
    </dgm:pt>
    <dgm:pt modelId="{20FDDFC3-5A94-4CF6-810E-1E90F9A3B358}" type="parTrans" cxnId="{EDB18B3F-E7D9-4B83-B7F5-951359A51026}">
      <dgm:prSet/>
      <dgm:spPr/>
      <dgm:t>
        <a:bodyPr/>
        <a:lstStyle/>
        <a:p>
          <a:endParaRPr lang="en-US"/>
        </a:p>
      </dgm:t>
    </dgm:pt>
    <dgm:pt modelId="{15990F3A-020E-4F6E-8FAA-5A892B027742}" type="sibTrans" cxnId="{EDB18B3F-E7D9-4B83-B7F5-951359A51026}">
      <dgm:prSet/>
      <dgm:spPr/>
      <dgm:t>
        <a:bodyPr/>
        <a:lstStyle/>
        <a:p>
          <a:endParaRPr lang="en-US"/>
        </a:p>
      </dgm:t>
    </dgm:pt>
    <dgm:pt modelId="{30E7E69C-CFDD-4141-8033-E02187194337}">
      <dgm:prSet phldrT="[Text]"/>
      <dgm:spPr/>
      <dgm:t>
        <a:bodyPr/>
        <a:lstStyle/>
        <a:p>
          <a:r>
            <a:rPr lang="en-US" dirty="0" smtClean="0"/>
            <a:t>3. Your child may be part of any intervention group to support their needs.</a:t>
          </a:r>
          <a:endParaRPr lang="en-US" dirty="0"/>
        </a:p>
      </dgm:t>
    </dgm:pt>
    <dgm:pt modelId="{497FA2C5-344C-4358-A83D-19A6BA41A8C9}" type="parTrans" cxnId="{4961989C-B8C3-45EF-93AF-E20A5C24D9C1}">
      <dgm:prSet/>
      <dgm:spPr/>
      <dgm:t>
        <a:bodyPr/>
        <a:lstStyle/>
        <a:p>
          <a:endParaRPr lang="en-US"/>
        </a:p>
      </dgm:t>
    </dgm:pt>
    <dgm:pt modelId="{0B3221A2-15F9-4128-8E4D-76E36777D374}" type="sibTrans" cxnId="{4961989C-B8C3-45EF-93AF-E20A5C24D9C1}">
      <dgm:prSet/>
      <dgm:spPr/>
      <dgm:t>
        <a:bodyPr/>
        <a:lstStyle/>
        <a:p>
          <a:endParaRPr lang="en-US"/>
        </a:p>
      </dgm:t>
    </dgm:pt>
    <dgm:pt modelId="{70FC1ADB-F403-4C8D-9765-CD47B92C50B7}">
      <dgm:prSet phldrT="[Text]"/>
      <dgm:spPr/>
      <dgm:t>
        <a:bodyPr/>
        <a:lstStyle/>
        <a:p>
          <a:r>
            <a:rPr lang="en-US" dirty="0" smtClean="0"/>
            <a:t>4. Following interventions a meeting involving parents and/or the child will be arranged to assess the impact of the strategies.</a:t>
          </a:r>
          <a:endParaRPr lang="en-US" dirty="0"/>
        </a:p>
      </dgm:t>
    </dgm:pt>
    <dgm:pt modelId="{AF5826A2-D9AF-42A1-B720-8C9AE2511BE7}" type="parTrans" cxnId="{65082B81-04CE-4B76-B6CB-24846B054540}">
      <dgm:prSet/>
      <dgm:spPr/>
      <dgm:t>
        <a:bodyPr/>
        <a:lstStyle/>
        <a:p>
          <a:endParaRPr lang="en-US"/>
        </a:p>
      </dgm:t>
    </dgm:pt>
    <dgm:pt modelId="{7E5A4FDA-44F3-4D74-8C6E-10EFF615E7FD}" type="sibTrans" cxnId="{65082B81-04CE-4B76-B6CB-24846B054540}">
      <dgm:prSet/>
      <dgm:spPr/>
      <dgm:t>
        <a:bodyPr/>
        <a:lstStyle/>
        <a:p>
          <a:endParaRPr lang="en-US"/>
        </a:p>
      </dgm:t>
    </dgm:pt>
    <dgm:pt modelId="{995A1454-1744-47A0-9EA0-ADD8F0B949A8}">
      <dgm:prSet phldrT="[Text]"/>
      <dgm:spPr/>
      <dgm:t>
        <a:bodyPr/>
        <a:lstStyle/>
        <a:p>
          <a:r>
            <a:rPr lang="en-US" dirty="0" smtClean="0"/>
            <a:t>5. If your child has responded and shown progress then no further action will be taken</a:t>
          </a:r>
          <a:endParaRPr lang="en-US" dirty="0"/>
        </a:p>
      </dgm:t>
    </dgm:pt>
    <dgm:pt modelId="{05E5A0CC-2942-4506-B841-382089CE30C4}" type="parTrans" cxnId="{ACBD6BCB-C5A9-43C2-976D-956B0E2958CF}">
      <dgm:prSet/>
      <dgm:spPr/>
      <dgm:t>
        <a:bodyPr/>
        <a:lstStyle/>
        <a:p>
          <a:endParaRPr lang="en-US"/>
        </a:p>
      </dgm:t>
    </dgm:pt>
    <dgm:pt modelId="{545273A2-D1D0-4ADE-B97D-384AD2E19D22}" type="sibTrans" cxnId="{ACBD6BCB-C5A9-43C2-976D-956B0E2958CF}">
      <dgm:prSet/>
      <dgm:spPr/>
      <dgm:t>
        <a:bodyPr/>
        <a:lstStyle/>
        <a:p>
          <a:endParaRPr lang="en-US"/>
        </a:p>
      </dgm:t>
    </dgm:pt>
    <dgm:pt modelId="{FE47FBD5-A719-41B1-B14E-1999BDDE6C3C}" type="pres">
      <dgm:prSet presAssocID="{A82EBBEB-02CA-450A-ADF0-7E1C99D8D2D1}" presName="Name0" presStyleCnt="0">
        <dgm:presLayoutVars>
          <dgm:dir/>
          <dgm:resizeHandles val="exact"/>
        </dgm:presLayoutVars>
      </dgm:prSet>
      <dgm:spPr/>
    </dgm:pt>
    <dgm:pt modelId="{AC72F22C-099E-498D-8DC7-9B2A966FB234}" type="pres">
      <dgm:prSet presAssocID="{A82EBBEB-02CA-450A-ADF0-7E1C99D8D2D1}" presName="arrow" presStyleLbl="bgShp" presStyleIdx="0" presStyleCnt="1"/>
      <dgm:spPr/>
      <dgm:t>
        <a:bodyPr/>
        <a:lstStyle/>
        <a:p>
          <a:endParaRPr lang="en-US"/>
        </a:p>
      </dgm:t>
    </dgm:pt>
    <dgm:pt modelId="{644FC417-65C4-4A14-9BD3-0B4FE4983038}" type="pres">
      <dgm:prSet presAssocID="{A82EBBEB-02CA-450A-ADF0-7E1C99D8D2D1}" presName="points" presStyleCnt="0"/>
      <dgm:spPr/>
    </dgm:pt>
    <dgm:pt modelId="{0BFD2B67-6EEF-4CED-9DD0-87FB3CA2D9F6}" type="pres">
      <dgm:prSet presAssocID="{11AE9903-8A7D-40BB-AF2D-0827DA2C4880}" presName="compositeA" presStyleCnt="0"/>
      <dgm:spPr/>
    </dgm:pt>
    <dgm:pt modelId="{74D5A485-77E1-4371-B1DA-5501D50167D9}" type="pres">
      <dgm:prSet presAssocID="{11AE9903-8A7D-40BB-AF2D-0827DA2C4880}" presName="textA" presStyleLbl="revTx" presStyleIdx="0" presStyleCnt="5">
        <dgm:presLayoutVars>
          <dgm:bulletEnabled val="1"/>
        </dgm:presLayoutVars>
      </dgm:prSet>
      <dgm:spPr/>
      <dgm:t>
        <a:bodyPr/>
        <a:lstStyle/>
        <a:p>
          <a:endParaRPr lang="en-US"/>
        </a:p>
      </dgm:t>
    </dgm:pt>
    <dgm:pt modelId="{D1720A3A-5323-47FA-A501-DB9E770BAE3D}" type="pres">
      <dgm:prSet presAssocID="{11AE9903-8A7D-40BB-AF2D-0827DA2C4880}" presName="circleA" presStyleLbl="node1" presStyleIdx="0" presStyleCnt="5"/>
      <dgm:spPr/>
    </dgm:pt>
    <dgm:pt modelId="{75045AA1-C2A5-42F2-A01E-58F27156D578}" type="pres">
      <dgm:prSet presAssocID="{11AE9903-8A7D-40BB-AF2D-0827DA2C4880}" presName="spaceA" presStyleCnt="0"/>
      <dgm:spPr/>
    </dgm:pt>
    <dgm:pt modelId="{5D8A696D-F594-467F-A51E-2AFB38010A92}" type="pres">
      <dgm:prSet presAssocID="{D399CA55-417C-43BC-A648-1F4C0D1A7548}" presName="space" presStyleCnt="0"/>
      <dgm:spPr/>
    </dgm:pt>
    <dgm:pt modelId="{11DB416F-964F-4B71-91DA-1F7D6BC44488}" type="pres">
      <dgm:prSet presAssocID="{1C0E0690-0D28-498A-9713-AAA00D9F988C}" presName="compositeB" presStyleCnt="0"/>
      <dgm:spPr/>
    </dgm:pt>
    <dgm:pt modelId="{23DCC597-2234-4D4F-96BB-AAFC5589CBAE}" type="pres">
      <dgm:prSet presAssocID="{1C0E0690-0D28-498A-9713-AAA00D9F988C}" presName="textB" presStyleLbl="revTx" presStyleIdx="1" presStyleCnt="5">
        <dgm:presLayoutVars>
          <dgm:bulletEnabled val="1"/>
        </dgm:presLayoutVars>
      </dgm:prSet>
      <dgm:spPr/>
      <dgm:t>
        <a:bodyPr/>
        <a:lstStyle/>
        <a:p>
          <a:endParaRPr lang="en-US"/>
        </a:p>
      </dgm:t>
    </dgm:pt>
    <dgm:pt modelId="{DAAE9942-3612-4795-A6AA-72B58A68559F}" type="pres">
      <dgm:prSet presAssocID="{1C0E0690-0D28-498A-9713-AAA00D9F988C}" presName="circleB" presStyleLbl="node1" presStyleIdx="1" presStyleCnt="5"/>
      <dgm:spPr/>
    </dgm:pt>
    <dgm:pt modelId="{0A6DE4B1-B5DC-4351-8D87-B3739B905B9B}" type="pres">
      <dgm:prSet presAssocID="{1C0E0690-0D28-498A-9713-AAA00D9F988C}" presName="spaceB" presStyleCnt="0"/>
      <dgm:spPr/>
    </dgm:pt>
    <dgm:pt modelId="{EB47B162-40A6-4D83-9CDA-D925DC1CB76C}" type="pres">
      <dgm:prSet presAssocID="{15990F3A-020E-4F6E-8FAA-5A892B027742}" presName="space" presStyleCnt="0"/>
      <dgm:spPr/>
    </dgm:pt>
    <dgm:pt modelId="{B05C7BC1-12DC-4B6D-AF8F-61290D245B99}" type="pres">
      <dgm:prSet presAssocID="{30E7E69C-CFDD-4141-8033-E02187194337}" presName="compositeA" presStyleCnt="0"/>
      <dgm:spPr/>
    </dgm:pt>
    <dgm:pt modelId="{7E066FCD-E543-4D62-B391-28AD7BF1F33D}" type="pres">
      <dgm:prSet presAssocID="{30E7E69C-CFDD-4141-8033-E02187194337}" presName="textA" presStyleLbl="revTx" presStyleIdx="2" presStyleCnt="5">
        <dgm:presLayoutVars>
          <dgm:bulletEnabled val="1"/>
        </dgm:presLayoutVars>
      </dgm:prSet>
      <dgm:spPr/>
      <dgm:t>
        <a:bodyPr/>
        <a:lstStyle/>
        <a:p>
          <a:endParaRPr lang="en-US"/>
        </a:p>
      </dgm:t>
    </dgm:pt>
    <dgm:pt modelId="{DDB75857-E643-48BD-A6CE-76C56D189731}" type="pres">
      <dgm:prSet presAssocID="{30E7E69C-CFDD-4141-8033-E02187194337}" presName="circleA" presStyleLbl="node1" presStyleIdx="2" presStyleCnt="5"/>
      <dgm:spPr/>
    </dgm:pt>
    <dgm:pt modelId="{5E360312-BF1B-4776-8AFC-DA46428FFE53}" type="pres">
      <dgm:prSet presAssocID="{30E7E69C-CFDD-4141-8033-E02187194337}" presName="spaceA" presStyleCnt="0"/>
      <dgm:spPr/>
    </dgm:pt>
    <dgm:pt modelId="{B7F83558-B746-454C-9E4D-1C5B6461FF57}" type="pres">
      <dgm:prSet presAssocID="{0B3221A2-15F9-4128-8E4D-76E36777D374}" presName="space" presStyleCnt="0"/>
      <dgm:spPr/>
    </dgm:pt>
    <dgm:pt modelId="{2638DE43-B835-4692-8B6D-859AE60F2741}" type="pres">
      <dgm:prSet presAssocID="{70FC1ADB-F403-4C8D-9765-CD47B92C50B7}" presName="compositeB" presStyleCnt="0"/>
      <dgm:spPr/>
    </dgm:pt>
    <dgm:pt modelId="{5167A019-C963-46E0-913F-26C35A8A3A2A}" type="pres">
      <dgm:prSet presAssocID="{70FC1ADB-F403-4C8D-9765-CD47B92C50B7}" presName="textB" presStyleLbl="revTx" presStyleIdx="3" presStyleCnt="5">
        <dgm:presLayoutVars>
          <dgm:bulletEnabled val="1"/>
        </dgm:presLayoutVars>
      </dgm:prSet>
      <dgm:spPr/>
      <dgm:t>
        <a:bodyPr/>
        <a:lstStyle/>
        <a:p>
          <a:endParaRPr lang="en-US"/>
        </a:p>
      </dgm:t>
    </dgm:pt>
    <dgm:pt modelId="{1C4DEAE2-5E91-451B-9FD4-F8E2742DA4C0}" type="pres">
      <dgm:prSet presAssocID="{70FC1ADB-F403-4C8D-9765-CD47B92C50B7}" presName="circleB" presStyleLbl="node1" presStyleIdx="3" presStyleCnt="5"/>
      <dgm:spPr/>
    </dgm:pt>
    <dgm:pt modelId="{77772CE8-533A-48C5-817A-DF5968D8922E}" type="pres">
      <dgm:prSet presAssocID="{70FC1ADB-F403-4C8D-9765-CD47B92C50B7}" presName="spaceB" presStyleCnt="0"/>
      <dgm:spPr/>
    </dgm:pt>
    <dgm:pt modelId="{36A01DBE-63E2-43ED-B7F8-E0A10E1CE1AA}" type="pres">
      <dgm:prSet presAssocID="{7E5A4FDA-44F3-4D74-8C6E-10EFF615E7FD}" presName="space" presStyleCnt="0"/>
      <dgm:spPr/>
    </dgm:pt>
    <dgm:pt modelId="{8B56C067-757B-4BDD-9090-681BB1F9C0D8}" type="pres">
      <dgm:prSet presAssocID="{995A1454-1744-47A0-9EA0-ADD8F0B949A8}" presName="compositeA" presStyleCnt="0"/>
      <dgm:spPr/>
    </dgm:pt>
    <dgm:pt modelId="{30B16C26-603B-4732-B0BF-C0E587E16919}" type="pres">
      <dgm:prSet presAssocID="{995A1454-1744-47A0-9EA0-ADD8F0B949A8}" presName="textA" presStyleLbl="revTx" presStyleIdx="4" presStyleCnt="5">
        <dgm:presLayoutVars>
          <dgm:bulletEnabled val="1"/>
        </dgm:presLayoutVars>
      </dgm:prSet>
      <dgm:spPr/>
      <dgm:t>
        <a:bodyPr/>
        <a:lstStyle/>
        <a:p>
          <a:endParaRPr lang="en-US"/>
        </a:p>
      </dgm:t>
    </dgm:pt>
    <dgm:pt modelId="{9A02CA11-B5C5-45A6-B08F-3CD31F50CF35}" type="pres">
      <dgm:prSet presAssocID="{995A1454-1744-47A0-9EA0-ADD8F0B949A8}" presName="circleA" presStyleLbl="node1" presStyleIdx="4" presStyleCnt="5"/>
      <dgm:spPr/>
    </dgm:pt>
    <dgm:pt modelId="{F5E186BA-2F4F-4115-87C9-DF7877E6A9C6}" type="pres">
      <dgm:prSet presAssocID="{995A1454-1744-47A0-9EA0-ADD8F0B949A8}" presName="spaceA" presStyleCnt="0"/>
      <dgm:spPr/>
    </dgm:pt>
  </dgm:ptLst>
  <dgm:cxnLst>
    <dgm:cxn modelId="{DBF29563-6903-433A-9112-019D7D245E81}" type="presOf" srcId="{70FC1ADB-F403-4C8D-9765-CD47B92C50B7}" destId="{5167A019-C963-46E0-913F-26C35A8A3A2A}" srcOrd="0" destOrd="0" presId="urn:microsoft.com/office/officeart/2005/8/layout/hProcess11"/>
    <dgm:cxn modelId="{65082B81-04CE-4B76-B6CB-24846B054540}" srcId="{A82EBBEB-02CA-450A-ADF0-7E1C99D8D2D1}" destId="{70FC1ADB-F403-4C8D-9765-CD47B92C50B7}" srcOrd="3" destOrd="0" parTransId="{AF5826A2-D9AF-42A1-B720-8C9AE2511BE7}" sibTransId="{7E5A4FDA-44F3-4D74-8C6E-10EFF615E7FD}"/>
    <dgm:cxn modelId="{EDB18B3F-E7D9-4B83-B7F5-951359A51026}" srcId="{A82EBBEB-02CA-450A-ADF0-7E1C99D8D2D1}" destId="{1C0E0690-0D28-498A-9713-AAA00D9F988C}" srcOrd="1" destOrd="0" parTransId="{20FDDFC3-5A94-4CF6-810E-1E90F9A3B358}" sibTransId="{15990F3A-020E-4F6E-8FAA-5A892B027742}"/>
    <dgm:cxn modelId="{4961989C-B8C3-45EF-93AF-E20A5C24D9C1}" srcId="{A82EBBEB-02CA-450A-ADF0-7E1C99D8D2D1}" destId="{30E7E69C-CFDD-4141-8033-E02187194337}" srcOrd="2" destOrd="0" parTransId="{497FA2C5-344C-4358-A83D-19A6BA41A8C9}" sibTransId="{0B3221A2-15F9-4128-8E4D-76E36777D374}"/>
    <dgm:cxn modelId="{C8825C41-F86B-48E3-9F90-AD91DB1EEC31}" type="presOf" srcId="{A82EBBEB-02CA-450A-ADF0-7E1C99D8D2D1}" destId="{FE47FBD5-A719-41B1-B14E-1999BDDE6C3C}" srcOrd="0" destOrd="0" presId="urn:microsoft.com/office/officeart/2005/8/layout/hProcess11"/>
    <dgm:cxn modelId="{D519E143-121D-4D06-8092-444923F8BD80}" type="presOf" srcId="{995A1454-1744-47A0-9EA0-ADD8F0B949A8}" destId="{30B16C26-603B-4732-B0BF-C0E587E16919}" srcOrd="0" destOrd="0" presId="urn:microsoft.com/office/officeart/2005/8/layout/hProcess11"/>
    <dgm:cxn modelId="{040B7B91-68A6-40D3-BEEC-086C3609372F}" srcId="{A82EBBEB-02CA-450A-ADF0-7E1C99D8D2D1}" destId="{11AE9903-8A7D-40BB-AF2D-0827DA2C4880}" srcOrd="0" destOrd="0" parTransId="{92C6F6EE-E440-4C94-A517-2DE87BF86B82}" sibTransId="{D399CA55-417C-43BC-A648-1F4C0D1A7548}"/>
    <dgm:cxn modelId="{ACBD6BCB-C5A9-43C2-976D-956B0E2958CF}" srcId="{A82EBBEB-02CA-450A-ADF0-7E1C99D8D2D1}" destId="{995A1454-1744-47A0-9EA0-ADD8F0B949A8}" srcOrd="4" destOrd="0" parTransId="{05E5A0CC-2942-4506-B841-382089CE30C4}" sibTransId="{545273A2-D1D0-4ADE-B97D-384AD2E19D22}"/>
    <dgm:cxn modelId="{ECF539DC-99C5-448A-B5A1-3ECB64C00E50}" type="presOf" srcId="{11AE9903-8A7D-40BB-AF2D-0827DA2C4880}" destId="{74D5A485-77E1-4371-B1DA-5501D50167D9}" srcOrd="0" destOrd="0" presId="urn:microsoft.com/office/officeart/2005/8/layout/hProcess11"/>
    <dgm:cxn modelId="{9BF4B660-2FCA-4A1B-862B-236E27C1DA97}" type="presOf" srcId="{1C0E0690-0D28-498A-9713-AAA00D9F988C}" destId="{23DCC597-2234-4D4F-96BB-AAFC5589CBAE}" srcOrd="0" destOrd="0" presId="urn:microsoft.com/office/officeart/2005/8/layout/hProcess11"/>
    <dgm:cxn modelId="{791EF710-541B-45D3-BEE4-E12A9270113A}" type="presOf" srcId="{30E7E69C-CFDD-4141-8033-E02187194337}" destId="{7E066FCD-E543-4D62-B391-28AD7BF1F33D}" srcOrd="0" destOrd="0" presId="urn:microsoft.com/office/officeart/2005/8/layout/hProcess11"/>
    <dgm:cxn modelId="{AEBBB9EA-611E-4313-8428-EAA7F1535B8B}" type="presParOf" srcId="{FE47FBD5-A719-41B1-B14E-1999BDDE6C3C}" destId="{AC72F22C-099E-498D-8DC7-9B2A966FB234}" srcOrd="0" destOrd="0" presId="urn:microsoft.com/office/officeart/2005/8/layout/hProcess11"/>
    <dgm:cxn modelId="{088ACB96-9235-4493-8A71-ECA89E4B8237}" type="presParOf" srcId="{FE47FBD5-A719-41B1-B14E-1999BDDE6C3C}" destId="{644FC417-65C4-4A14-9BD3-0B4FE4983038}" srcOrd="1" destOrd="0" presId="urn:microsoft.com/office/officeart/2005/8/layout/hProcess11"/>
    <dgm:cxn modelId="{361E68F7-C711-42F0-AE89-9055AF05A0BD}" type="presParOf" srcId="{644FC417-65C4-4A14-9BD3-0B4FE4983038}" destId="{0BFD2B67-6EEF-4CED-9DD0-87FB3CA2D9F6}" srcOrd="0" destOrd="0" presId="urn:microsoft.com/office/officeart/2005/8/layout/hProcess11"/>
    <dgm:cxn modelId="{7B2C71D1-2713-4806-A2FA-C9BA38149604}" type="presParOf" srcId="{0BFD2B67-6EEF-4CED-9DD0-87FB3CA2D9F6}" destId="{74D5A485-77E1-4371-B1DA-5501D50167D9}" srcOrd="0" destOrd="0" presId="urn:microsoft.com/office/officeart/2005/8/layout/hProcess11"/>
    <dgm:cxn modelId="{B62D7493-5044-4210-A0FA-BFE1DC0E6889}" type="presParOf" srcId="{0BFD2B67-6EEF-4CED-9DD0-87FB3CA2D9F6}" destId="{D1720A3A-5323-47FA-A501-DB9E770BAE3D}" srcOrd="1" destOrd="0" presId="urn:microsoft.com/office/officeart/2005/8/layout/hProcess11"/>
    <dgm:cxn modelId="{2B9A8484-D42A-49D8-918D-D365E7AD7DF0}" type="presParOf" srcId="{0BFD2B67-6EEF-4CED-9DD0-87FB3CA2D9F6}" destId="{75045AA1-C2A5-42F2-A01E-58F27156D578}" srcOrd="2" destOrd="0" presId="urn:microsoft.com/office/officeart/2005/8/layout/hProcess11"/>
    <dgm:cxn modelId="{DD4096ED-C7C9-43EB-8F44-1EEEBC6117AA}" type="presParOf" srcId="{644FC417-65C4-4A14-9BD3-0B4FE4983038}" destId="{5D8A696D-F594-467F-A51E-2AFB38010A92}" srcOrd="1" destOrd="0" presId="urn:microsoft.com/office/officeart/2005/8/layout/hProcess11"/>
    <dgm:cxn modelId="{A79C66F4-4E8A-444B-BB9B-CA3F63684BC6}" type="presParOf" srcId="{644FC417-65C4-4A14-9BD3-0B4FE4983038}" destId="{11DB416F-964F-4B71-91DA-1F7D6BC44488}" srcOrd="2" destOrd="0" presId="urn:microsoft.com/office/officeart/2005/8/layout/hProcess11"/>
    <dgm:cxn modelId="{BDCD7E87-6814-4CD0-B62B-EC5FB4F820A2}" type="presParOf" srcId="{11DB416F-964F-4B71-91DA-1F7D6BC44488}" destId="{23DCC597-2234-4D4F-96BB-AAFC5589CBAE}" srcOrd="0" destOrd="0" presId="urn:microsoft.com/office/officeart/2005/8/layout/hProcess11"/>
    <dgm:cxn modelId="{79543A31-F006-4AA4-BBA8-1D99D9FD469A}" type="presParOf" srcId="{11DB416F-964F-4B71-91DA-1F7D6BC44488}" destId="{DAAE9942-3612-4795-A6AA-72B58A68559F}" srcOrd="1" destOrd="0" presId="urn:microsoft.com/office/officeart/2005/8/layout/hProcess11"/>
    <dgm:cxn modelId="{36BD31B3-66C6-439F-8035-F687195B1E69}" type="presParOf" srcId="{11DB416F-964F-4B71-91DA-1F7D6BC44488}" destId="{0A6DE4B1-B5DC-4351-8D87-B3739B905B9B}" srcOrd="2" destOrd="0" presId="urn:microsoft.com/office/officeart/2005/8/layout/hProcess11"/>
    <dgm:cxn modelId="{D0F33769-A291-4BA0-A648-C9A35B4A53B8}" type="presParOf" srcId="{644FC417-65C4-4A14-9BD3-0B4FE4983038}" destId="{EB47B162-40A6-4D83-9CDA-D925DC1CB76C}" srcOrd="3" destOrd="0" presId="urn:microsoft.com/office/officeart/2005/8/layout/hProcess11"/>
    <dgm:cxn modelId="{391D1D72-40F1-4A9A-903B-F9BFCEAC5976}" type="presParOf" srcId="{644FC417-65C4-4A14-9BD3-0B4FE4983038}" destId="{B05C7BC1-12DC-4B6D-AF8F-61290D245B99}" srcOrd="4" destOrd="0" presId="urn:microsoft.com/office/officeart/2005/8/layout/hProcess11"/>
    <dgm:cxn modelId="{75904674-5BF3-45B7-A234-25CF46FE428B}" type="presParOf" srcId="{B05C7BC1-12DC-4B6D-AF8F-61290D245B99}" destId="{7E066FCD-E543-4D62-B391-28AD7BF1F33D}" srcOrd="0" destOrd="0" presId="urn:microsoft.com/office/officeart/2005/8/layout/hProcess11"/>
    <dgm:cxn modelId="{EA5439C2-DC2C-455A-844C-8EDFCFE9D5FC}" type="presParOf" srcId="{B05C7BC1-12DC-4B6D-AF8F-61290D245B99}" destId="{DDB75857-E643-48BD-A6CE-76C56D189731}" srcOrd="1" destOrd="0" presId="urn:microsoft.com/office/officeart/2005/8/layout/hProcess11"/>
    <dgm:cxn modelId="{3ED73AD6-4C16-4F06-902C-9200143DE56A}" type="presParOf" srcId="{B05C7BC1-12DC-4B6D-AF8F-61290D245B99}" destId="{5E360312-BF1B-4776-8AFC-DA46428FFE53}" srcOrd="2" destOrd="0" presId="urn:microsoft.com/office/officeart/2005/8/layout/hProcess11"/>
    <dgm:cxn modelId="{EFB402AC-5049-42CF-AAF5-F6564597F1A9}" type="presParOf" srcId="{644FC417-65C4-4A14-9BD3-0B4FE4983038}" destId="{B7F83558-B746-454C-9E4D-1C5B6461FF57}" srcOrd="5" destOrd="0" presId="urn:microsoft.com/office/officeart/2005/8/layout/hProcess11"/>
    <dgm:cxn modelId="{E63B93B8-971A-4EFA-BE86-EC28E138110E}" type="presParOf" srcId="{644FC417-65C4-4A14-9BD3-0B4FE4983038}" destId="{2638DE43-B835-4692-8B6D-859AE60F2741}" srcOrd="6" destOrd="0" presId="urn:microsoft.com/office/officeart/2005/8/layout/hProcess11"/>
    <dgm:cxn modelId="{05C83ADA-F3BA-4D22-B625-87C2B0D5467F}" type="presParOf" srcId="{2638DE43-B835-4692-8B6D-859AE60F2741}" destId="{5167A019-C963-46E0-913F-26C35A8A3A2A}" srcOrd="0" destOrd="0" presId="urn:microsoft.com/office/officeart/2005/8/layout/hProcess11"/>
    <dgm:cxn modelId="{9C1E6B88-D49E-4AD5-A301-C1E6CBBADA23}" type="presParOf" srcId="{2638DE43-B835-4692-8B6D-859AE60F2741}" destId="{1C4DEAE2-5E91-451B-9FD4-F8E2742DA4C0}" srcOrd="1" destOrd="0" presId="urn:microsoft.com/office/officeart/2005/8/layout/hProcess11"/>
    <dgm:cxn modelId="{5DAB3322-2312-40A0-B476-675B5C570EF7}" type="presParOf" srcId="{2638DE43-B835-4692-8B6D-859AE60F2741}" destId="{77772CE8-533A-48C5-817A-DF5968D8922E}" srcOrd="2" destOrd="0" presId="urn:microsoft.com/office/officeart/2005/8/layout/hProcess11"/>
    <dgm:cxn modelId="{5A5255C1-DFD6-46CD-8C2F-AEA92279FCEB}" type="presParOf" srcId="{644FC417-65C4-4A14-9BD3-0B4FE4983038}" destId="{36A01DBE-63E2-43ED-B7F8-E0A10E1CE1AA}" srcOrd="7" destOrd="0" presId="urn:microsoft.com/office/officeart/2005/8/layout/hProcess11"/>
    <dgm:cxn modelId="{7DB263DC-EF60-4409-819C-B9FF86C0E773}" type="presParOf" srcId="{644FC417-65C4-4A14-9BD3-0B4FE4983038}" destId="{8B56C067-757B-4BDD-9090-681BB1F9C0D8}" srcOrd="8" destOrd="0" presId="urn:microsoft.com/office/officeart/2005/8/layout/hProcess11"/>
    <dgm:cxn modelId="{D4BCAA55-A362-4626-892E-F3765DE805D1}" type="presParOf" srcId="{8B56C067-757B-4BDD-9090-681BB1F9C0D8}" destId="{30B16C26-603B-4732-B0BF-C0E587E16919}" srcOrd="0" destOrd="0" presId="urn:microsoft.com/office/officeart/2005/8/layout/hProcess11"/>
    <dgm:cxn modelId="{DBC217F4-F3E0-4443-988B-260652070F79}" type="presParOf" srcId="{8B56C067-757B-4BDD-9090-681BB1F9C0D8}" destId="{9A02CA11-B5C5-45A6-B08F-3CD31F50CF35}" srcOrd="1" destOrd="0" presId="urn:microsoft.com/office/officeart/2005/8/layout/hProcess11"/>
    <dgm:cxn modelId="{394E3127-B2FA-4749-B9DE-E97A24944F88}" type="presParOf" srcId="{8B56C067-757B-4BDD-9090-681BB1F9C0D8}" destId="{F5E186BA-2F4F-4115-87C9-DF7877E6A9C6}"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82EBBEB-02CA-450A-ADF0-7E1C99D8D2D1}" type="doc">
      <dgm:prSet loTypeId="urn:microsoft.com/office/officeart/2005/8/layout/hProcess11" loCatId="process" qsTypeId="urn:microsoft.com/office/officeart/2005/8/quickstyle/simple4" qsCatId="simple" csTypeId="urn:microsoft.com/office/officeart/2005/8/colors/colorful4" csCatId="colorful" phldr="1"/>
      <dgm:spPr/>
    </dgm:pt>
    <dgm:pt modelId="{11AE9903-8A7D-40BB-AF2D-0827DA2C4880}">
      <dgm:prSet phldrT="[Text]" custT="1"/>
      <dgm:spPr/>
      <dgm:t>
        <a:bodyPr/>
        <a:lstStyle/>
        <a:p>
          <a:r>
            <a:rPr lang="en-US" sz="1600" dirty="0" smtClean="0"/>
            <a:t>10. If the assessment request is granted, the assessment process begins and is led by the local authority and an EHCP may be issued.  If request is declined, more information may be gathered and request may be resubmitted.</a:t>
          </a:r>
          <a:endParaRPr lang="en-US" sz="1600" dirty="0"/>
        </a:p>
      </dgm:t>
    </dgm:pt>
    <dgm:pt modelId="{92C6F6EE-E440-4C94-A517-2DE87BF86B82}" type="parTrans" cxnId="{040B7B91-68A6-40D3-BEEC-086C3609372F}">
      <dgm:prSet/>
      <dgm:spPr/>
      <dgm:t>
        <a:bodyPr/>
        <a:lstStyle/>
        <a:p>
          <a:endParaRPr lang="en-US"/>
        </a:p>
      </dgm:t>
    </dgm:pt>
    <dgm:pt modelId="{D399CA55-417C-43BC-A648-1F4C0D1A7548}" type="sibTrans" cxnId="{040B7B91-68A6-40D3-BEEC-086C3609372F}">
      <dgm:prSet/>
      <dgm:spPr/>
      <dgm:t>
        <a:bodyPr/>
        <a:lstStyle/>
        <a:p>
          <a:endParaRPr lang="en-US"/>
        </a:p>
      </dgm:t>
    </dgm:pt>
    <dgm:pt modelId="{1C0E0690-0D28-498A-9713-AAA00D9F988C}">
      <dgm:prSet phldrT="[Text]" custT="1"/>
      <dgm:spPr/>
      <dgm:t>
        <a:bodyPr/>
        <a:lstStyle/>
        <a:p>
          <a:r>
            <a:rPr lang="en-US" sz="1400" dirty="0" smtClean="0"/>
            <a:t>9. If your child’s needs continue to be a significant concern a request for an Education, Health and Care Assessment will be made to Access and Response Team (ART) and to the local authority.</a:t>
          </a:r>
          <a:endParaRPr lang="en-US" sz="1400" dirty="0"/>
        </a:p>
      </dgm:t>
    </dgm:pt>
    <dgm:pt modelId="{20FDDFC3-5A94-4CF6-810E-1E90F9A3B358}" type="parTrans" cxnId="{EDB18B3F-E7D9-4B83-B7F5-951359A51026}">
      <dgm:prSet/>
      <dgm:spPr/>
      <dgm:t>
        <a:bodyPr/>
        <a:lstStyle/>
        <a:p>
          <a:endParaRPr lang="en-US"/>
        </a:p>
      </dgm:t>
    </dgm:pt>
    <dgm:pt modelId="{15990F3A-020E-4F6E-8FAA-5A892B027742}" type="sibTrans" cxnId="{EDB18B3F-E7D9-4B83-B7F5-951359A51026}">
      <dgm:prSet/>
      <dgm:spPr/>
      <dgm:t>
        <a:bodyPr/>
        <a:lstStyle/>
        <a:p>
          <a:endParaRPr lang="en-US"/>
        </a:p>
      </dgm:t>
    </dgm:pt>
    <dgm:pt modelId="{30E7E69C-CFDD-4141-8033-E02187194337}">
      <dgm:prSet phldrT="[Text]" custT="1"/>
      <dgm:spPr/>
      <dgm:t>
        <a:bodyPr/>
        <a:lstStyle/>
        <a:p>
          <a:r>
            <a:rPr lang="en-US" sz="1600" dirty="0" smtClean="0"/>
            <a:t>8. The cycle of assess, plan, do, review will continue to support your child’s needs.  If progress made is significant, your child will no longer be on the SEN/D register. If little or no impact, a referral to external agencies for further support may be required.</a:t>
          </a:r>
          <a:endParaRPr lang="en-US" sz="1600" dirty="0"/>
        </a:p>
      </dgm:t>
    </dgm:pt>
    <dgm:pt modelId="{497FA2C5-344C-4358-A83D-19A6BA41A8C9}" type="parTrans" cxnId="{4961989C-B8C3-45EF-93AF-E20A5C24D9C1}">
      <dgm:prSet/>
      <dgm:spPr/>
      <dgm:t>
        <a:bodyPr/>
        <a:lstStyle/>
        <a:p>
          <a:endParaRPr lang="en-US"/>
        </a:p>
      </dgm:t>
    </dgm:pt>
    <dgm:pt modelId="{0B3221A2-15F9-4128-8E4D-76E36777D374}" type="sibTrans" cxnId="{4961989C-B8C3-45EF-93AF-E20A5C24D9C1}">
      <dgm:prSet/>
      <dgm:spPr/>
      <dgm:t>
        <a:bodyPr/>
        <a:lstStyle/>
        <a:p>
          <a:endParaRPr lang="en-US"/>
        </a:p>
      </dgm:t>
    </dgm:pt>
    <dgm:pt modelId="{70FC1ADB-F403-4C8D-9765-CD47B92C50B7}">
      <dgm:prSet phldrT="[Text]" custT="1"/>
      <dgm:spPr/>
      <dgm:t>
        <a:bodyPr/>
        <a:lstStyle/>
        <a:p>
          <a:r>
            <a:rPr lang="en-US" sz="1600" dirty="0" smtClean="0"/>
            <a:t>7. If little or no impact, your child may be put on the SEN/D register and additional SEN/D support will be given where appropriate.</a:t>
          </a:r>
          <a:endParaRPr lang="en-US" sz="1600" dirty="0"/>
        </a:p>
      </dgm:t>
    </dgm:pt>
    <dgm:pt modelId="{AF5826A2-D9AF-42A1-B720-8C9AE2511BE7}" type="parTrans" cxnId="{65082B81-04CE-4B76-B6CB-24846B054540}">
      <dgm:prSet/>
      <dgm:spPr/>
      <dgm:t>
        <a:bodyPr/>
        <a:lstStyle/>
        <a:p>
          <a:endParaRPr lang="en-US"/>
        </a:p>
      </dgm:t>
    </dgm:pt>
    <dgm:pt modelId="{7E5A4FDA-44F3-4D74-8C6E-10EFF615E7FD}" type="sibTrans" cxnId="{65082B81-04CE-4B76-B6CB-24846B054540}">
      <dgm:prSet/>
      <dgm:spPr/>
      <dgm:t>
        <a:bodyPr/>
        <a:lstStyle/>
        <a:p>
          <a:endParaRPr lang="en-US"/>
        </a:p>
      </dgm:t>
    </dgm:pt>
    <dgm:pt modelId="{995A1454-1744-47A0-9EA0-ADD8F0B949A8}">
      <dgm:prSet phldrT="[Text]" custT="1"/>
      <dgm:spPr/>
      <dgm:t>
        <a:bodyPr/>
        <a:lstStyle/>
        <a:p>
          <a:r>
            <a:rPr lang="en-US" sz="1400" dirty="0" smtClean="0"/>
            <a:t>6. SENCO (</a:t>
          </a:r>
          <a:r>
            <a:rPr lang="en-US" sz="1400" dirty="0" err="1" smtClean="0"/>
            <a:t>Mrs</a:t>
          </a:r>
          <a:r>
            <a:rPr lang="en-US" sz="1400" dirty="0" smtClean="0"/>
            <a:t> Bond) will become involved and a graduated response Assess, Plan, Do, Review will begin in supporting your child’s needs (SEN Passport)</a:t>
          </a:r>
          <a:endParaRPr lang="en-US" sz="1400" dirty="0"/>
        </a:p>
      </dgm:t>
    </dgm:pt>
    <dgm:pt modelId="{05E5A0CC-2942-4506-B841-382089CE30C4}" type="parTrans" cxnId="{ACBD6BCB-C5A9-43C2-976D-956B0E2958CF}">
      <dgm:prSet/>
      <dgm:spPr/>
      <dgm:t>
        <a:bodyPr/>
        <a:lstStyle/>
        <a:p>
          <a:endParaRPr lang="en-US"/>
        </a:p>
      </dgm:t>
    </dgm:pt>
    <dgm:pt modelId="{545273A2-D1D0-4ADE-B97D-384AD2E19D22}" type="sibTrans" cxnId="{ACBD6BCB-C5A9-43C2-976D-956B0E2958CF}">
      <dgm:prSet/>
      <dgm:spPr/>
      <dgm:t>
        <a:bodyPr/>
        <a:lstStyle/>
        <a:p>
          <a:endParaRPr lang="en-US"/>
        </a:p>
      </dgm:t>
    </dgm:pt>
    <dgm:pt modelId="{FE47FBD5-A719-41B1-B14E-1999BDDE6C3C}" type="pres">
      <dgm:prSet presAssocID="{A82EBBEB-02CA-450A-ADF0-7E1C99D8D2D1}" presName="Name0" presStyleCnt="0">
        <dgm:presLayoutVars>
          <dgm:dir/>
          <dgm:resizeHandles val="exact"/>
        </dgm:presLayoutVars>
      </dgm:prSet>
      <dgm:spPr/>
    </dgm:pt>
    <dgm:pt modelId="{AC72F22C-099E-498D-8DC7-9B2A966FB234}" type="pres">
      <dgm:prSet presAssocID="{A82EBBEB-02CA-450A-ADF0-7E1C99D8D2D1}" presName="arrow" presStyleLbl="bgShp" presStyleIdx="0" presStyleCnt="1" custAng="0" custScaleY="72134" custLinFactNeighborX="-352" custLinFactNeighborY="3607"/>
      <dgm:spPr/>
      <dgm:t>
        <a:bodyPr/>
        <a:lstStyle/>
        <a:p>
          <a:endParaRPr lang="en-US"/>
        </a:p>
      </dgm:t>
    </dgm:pt>
    <dgm:pt modelId="{644FC417-65C4-4A14-9BD3-0B4FE4983038}" type="pres">
      <dgm:prSet presAssocID="{A82EBBEB-02CA-450A-ADF0-7E1C99D8D2D1}" presName="points" presStyleCnt="0"/>
      <dgm:spPr/>
    </dgm:pt>
    <dgm:pt modelId="{0BFD2B67-6EEF-4CED-9DD0-87FB3CA2D9F6}" type="pres">
      <dgm:prSet presAssocID="{11AE9903-8A7D-40BB-AF2D-0827DA2C4880}" presName="compositeA" presStyleCnt="0"/>
      <dgm:spPr/>
    </dgm:pt>
    <dgm:pt modelId="{74D5A485-77E1-4371-B1DA-5501D50167D9}" type="pres">
      <dgm:prSet presAssocID="{11AE9903-8A7D-40BB-AF2D-0827DA2C4880}" presName="textA" presStyleLbl="revTx" presStyleIdx="0" presStyleCnt="5" custScaleX="275564" custLinFactX="443732" custLinFactNeighborX="500000" custLinFactNeighborY="2174">
        <dgm:presLayoutVars>
          <dgm:bulletEnabled val="1"/>
        </dgm:presLayoutVars>
      </dgm:prSet>
      <dgm:spPr/>
      <dgm:t>
        <a:bodyPr/>
        <a:lstStyle/>
        <a:p>
          <a:endParaRPr lang="en-US"/>
        </a:p>
      </dgm:t>
    </dgm:pt>
    <dgm:pt modelId="{D1720A3A-5323-47FA-A501-DB9E770BAE3D}" type="pres">
      <dgm:prSet presAssocID="{11AE9903-8A7D-40BB-AF2D-0827DA2C4880}" presName="circleA" presStyleLbl="node1" presStyleIdx="0" presStyleCnt="5" custLinFactNeighborX="6522" custLinFactNeighborY="19565"/>
      <dgm:spPr/>
    </dgm:pt>
    <dgm:pt modelId="{75045AA1-C2A5-42F2-A01E-58F27156D578}" type="pres">
      <dgm:prSet presAssocID="{11AE9903-8A7D-40BB-AF2D-0827DA2C4880}" presName="spaceA" presStyleCnt="0"/>
      <dgm:spPr/>
    </dgm:pt>
    <dgm:pt modelId="{5D8A696D-F594-467F-A51E-2AFB38010A92}" type="pres">
      <dgm:prSet presAssocID="{D399CA55-417C-43BC-A648-1F4C0D1A7548}" presName="space" presStyleCnt="0"/>
      <dgm:spPr/>
    </dgm:pt>
    <dgm:pt modelId="{11DB416F-964F-4B71-91DA-1F7D6BC44488}" type="pres">
      <dgm:prSet presAssocID="{1C0E0690-0D28-498A-9713-AAA00D9F988C}" presName="compositeB" presStyleCnt="0"/>
      <dgm:spPr/>
    </dgm:pt>
    <dgm:pt modelId="{23DCC597-2234-4D4F-96BB-AAFC5589CBAE}" type="pres">
      <dgm:prSet presAssocID="{1C0E0690-0D28-498A-9713-AAA00D9F988C}" presName="textB" presStyleLbl="revTx" presStyleIdx="1" presStyleCnt="5" custScaleX="228734" custLinFactX="200000" custLinFactNeighborX="283927" custLinFactNeighborY="-3804">
        <dgm:presLayoutVars>
          <dgm:bulletEnabled val="1"/>
        </dgm:presLayoutVars>
      </dgm:prSet>
      <dgm:spPr/>
      <dgm:t>
        <a:bodyPr/>
        <a:lstStyle/>
        <a:p>
          <a:endParaRPr lang="en-US"/>
        </a:p>
      </dgm:t>
    </dgm:pt>
    <dgm:pt modelId="{DAAE9942-3612-4795-A6AA-72B58A68559F}" type="pres">
      <dgm:prSet presAssocID="{1C0E0690-0D28-498A-9713-AAA00D9F988C}" presName="circleB" presStyleLbl="node1" presStyleIdx="1" presStyleCnt="5" custLinFactNeighborY="6522"/>
      <dgm:spPr/>
    </dgm:pt>
    <dgm:pt modelId="{0A6DE4B1-B5DC-4351-8D87-B3739B905B9B}" type="pres">
      <dgm:prSet presAssocID="{1C0E0690-0D28-498A-9713-AAA00D9F988C}" presName="spaceB" presStyleCnt="0"/>
      <dgm:spPr/>
    </dgm:pt>
    <dgm:pt modelId="{EB47B162-40A6-4D83-9CDA-D925DC1CB76C}" type="pres">
      <dgm:prSet presAssocID="{15990F3A-020E-4F6E-8FAA-5A892B027742}" presName="space" presStyleCnt="0"/>
      <dgm:spPr/>
    </dgm:pt>
    <dgm:pt modelId="{B05C7BC1-12DC-4B6D-AF8F-61290D245B99}" type="pres">
      <dgm:prSet presAssocID="{30E7E69C-CFDD-4141-8033-E02187194337}" presName="compositeA" presStyleCnt="0"/>
      <dgm:spPr/>
    </dgm:pt>
    <dgm:pt modelId="{7E066FCD-E543-4D62-B391-28AD7BF1F33D}" type="pres">
      <dgm:prSet presAssocID="{30E7E69C-CFDD-4141-8033-E02187194337}" presName="textA" presStyleLbl="revTx" presStyleIdx="2" presStyleCnt="5" custScaleX="272925">
        <dgm:presLayoutVars>
          <dgm:bulletEnabled val="1"/>
        </dgm:presLayoutVars>
      </dgm:prSet>
      <dgm:spPr/>
      <dgm:t>
        <a:bodyPr/>
        <a:lstStyle/>
        <a:p>
          <a:endParaRPr lang="en-US"/>
        </a:p>
      </dgm:t>
    </dgm:pt>
    <dgm:pt modelId="{DDB75857-E643-48BD-A6CE-76C56D189731}" type="pres">
      <dgm:prSet presAssocID="{30E7E69C-CFDD-4141-8033-E02187194337}" presName="circleA" presStyleLbl="node1" presStyleIdx="2" presStyleCnt="5" custLinFactNeighborY="13043"/>
      <dgm:spPr/>
    </dgm:pt>
    <dgm:pt modelId="{5E360312-BF1B-4776-8AFC-DA46428FFE53}" type="pres">
      <dgm:prSet presAssocID="{30E7E69C-CFDD-4141-8033-E02187194337}" presName="spaceA" presStyleCnt="0"/>
      <dgm:spPr/>
    </dgm:pt>
    <dgm:pt modelId="{B7F83558-B746-454C-9E4D-1C5B6461FF57}" type="pres">
      <dgm:prSet presAssocID="{0B3221A2-15F9-4128-8E4D-76E36777D374}" presName="space" presStyleCnt="0"/>
      <dgm:spPr/>
    </dgm:pt>
    <dgm:pt modelId="{2638DE43-B835-4692-8B6D-859AE60F2741}" type="pres">
      <dgm:prSet presAssocID="{70FC1ADB-F403-4C8D-9765-CD47B92C50B7}" presName="compositeB" presStyleCnt="0"/>
      <dgm:spPr/>
    </dgm:pt>
    <dgm:pt modelId="{5167A019-C963-46E0-913F-26C35A8A3A2A}" type="pres">
      <dgm:prSet presAssocID="{70FC1ADB-F403-4C8D-9765-CD47B92C50B7}" presName="textB" presStyleLbl="revTx" presStyleIdx="3" presStyleCnt="5" custScaleX="230030" custLinFactX="-224631" custLinFactNeighborX="-300000" custLinFactNeighborY="-1630">
        <dgm:presLayoutVars>
          <dgm:bulletEnabled val="1"/>
        </dgm:presLayoutVars>
      </dgm:prSet>
      <dgm:spPr/>
      <dgm:t>
        <a:bodyPr/>
        <a:lstStyle/>
        <a:p>
          <a:endParaRPr lang="en-US"/>
        </a:p>
      </dgm:t>
    </dgm:pt>
    <dgm:pt modelId="{1C4DEAE2-5E91-451B-9FD4-F8E2742DA4C0}" type="pres">
      <dgm:prSet presAssocID="{70FC1ADB-F403-4C8D-9765-CD47B92C50B7}" presName="circleB" presStyleLbl="node1" presStyleIdx="3" presStyleCnt="5" custLinFactNeighborX="2174" custLinFactNeighborY="17391"/>
      <dgm:spPr/>
    </dgm:pt>
    <dgm:pt modelId="{77772CE8-533A-48C5-817A-DF5968D8922E}" type="pres">
      <dgm:prSet presAssocID="{70FC1ADB-F403-4C8D-9765-CD47B92C50B7}" presName="spaceB" presStyleCnt="0"/>
      <dgm:spPr/>
    </dgm:pt>
    <dgm:pt modelId="{36A01DBE-63E2-43ED-B7F8-E0A10E1CE1AA}" type="pres">
      <dgm:prSet presAssocID="{7E5A4FDA-44F3-4D74-8C6E-10EFF615E7FD}" presName="space" presStyleCnt="0"/>
      <dgm:spPr/>
    </dgm:pt>
    <dgm:pt modelId="{8B56C067-757B-4BDD-9090-681BB1F9C0D8}" type="pres">
      <dgm:prSet presAssocID="{995A1454-1744-47A0-9EA0-ADD8F0B949A8}" presName="compositeA" presStyleCnt="0"/>
      <dgm:spPr/>
    </dgm:pt>
    <dgm:pt modelId="{30B16C26-603B-4732-B0BF-C0E587E16919}" type="pres">
      <dgm:prSet presAssocID="{995A1454-1744-47A0-9EA0-ADD8F0B949A8}" presName="textA" presStyleLbl="revTx" presStyleIdx="4" presStyleCnt="5" custScaleX="170918" custLinFactX="-460315" custLinFactNeighborX="-500000" custLinFactNeighborY="4347">
        <dgm:presLayoutVars>
          <dgm:bulletEnabled val="1"/>
        </dgm:presLayoutVars>
      </dgm:prSet>
      <dgm:spPr/>
      <dgm:t>
        <a:bodyPr/>
        <a:lstStyle/>
        <a:p>
          <a:endParaRPr lang="en-US"/>
        </a:p>
      </dgm:t>
    </dgm:pt>
    <dgm:pt modelId="{9A02CA11-B5C5-45A6-B08F-3CD31F50CF35}" type="pres">
      <dgm:prSet presAssocID="{995A1454-1744-47A0-9EA0-ADD8F0B949A8}" presName="circleA" presStyleLbl="node1" presStyleIdx="4" presStyleCnt="5"/>
      <dgm:spPr/>
    </dgm:pt>
    <dgm:pt modelId="{F5E186BA-2F4F-4115-87C9-DF7877E6A9C6}" type="pres">
      <dgm:prSet presAssocID="{995A1454-1744-47A0-9EA0-ADD8F0B949A8}" presName="spaceA" presStyleCnt="0"/>
      <dgm:spPr/>
    </dgm:pt>
  </dgm:ptLst>
  <dgm:cxnLst>
    <dgm:cxn modelId="{4961989C-B8C3-45EF-93AF-E20A5C24D9C1}" srcId="{A82EBBEB-02CA-450A-ADF0-7E1C99D8D2D1}" destId="{30E7E69C-CFDD-4141-8033-E02187194337}" srcOrd="2" destOrd="0" parTransId="{497FA2C5-344C-4358-A83D-19A6BA41A8C9}" sibTransId="{0B3221A2-15F9-4128-8E4D-76E36777D374}"/>
    <dgm:cxn modelId="{C8825C41-F86B-48E3-9F90-AD91DB1EEC31}" type="presOf" srcId="{A82EBBEB-02CA-450A-ADF0-7E1C99D8D2D1}" destId="{FE47FBD5-A719-41B1-B14E-1999BDDE6C3C}" srcOrd="0" destOrd="0" presId="urn:microsoft.com/office/officeart/2005/8/layout/hProcess11"/>
    <dgm:cxn modelId="{DBF29563-6903-433A-9112-019D7D245E81}" type="presOf" srcId="{70FC1ADB-F403-4C8D-9765-CD47B92C50B7}" destId="{5167A019-C963-46E0-913F-26C35A8A3A2A}" srcOrd="0" destOrd="0" presId="urn:microsoft.com/office/officeart/2005/8/layout/hProcess11"/>
    <dgm:cxn modelId="{791EF710-541B-45D3-BEE4-E12A9270113A}" type="presOf" srcId="{30E7E69C-CFDD-4141-8033-E02187194337}" destId="{7E066FCD-E543-4D62-B391-28AD7BF1F33D}" srcOrd="0" destOrd="0" presId="urn:microsoft.com/office/officeart/2005/8/layout/hProcess11"/>
    <dgm:cxn modelId="{ACBD6BCB-C5A9-43C2-976D-956B0E2958CF}" srcId="{A82EBBEB-02CA-450A-ADF0-7E1C99D8D2D1}" destId="{995A1454-1744-47A0-9EA0-ADD8F0B949A8}" srcOrd="4" destOrd="0" parTransId="{05E5A0CC-2942-4506-B841-382089CE30C4}" sibTransId="{545273A2-D1D0-4ADE-B97D-384AD2E19D22}"/>
    <dgm:cxn modelId="{ECF539DC-99C5-448A-B5A1-3ECB64C00E50}" type="presOf" srcId="{11AE9903-8A7D-40BB-AF2D-0827DA2C4880}" destId="{74D5A485-77E1-4371-B1DA-5501D50167D9}" srcOrd="0" destOrd="0" presId="urn:microsoft.com/office/officeart/2005/8/layout/hProcess11"/>
    <dgm:cxn modelId="{EDB18B3F-E7D9-4B83-B7F5-951359A51026}" srcId="{A82EBBEB-02CA-450A-ADF0-7E1C99D8D2D1}" destId="{1C0E0690-0D28-498A-9713-AAA00D9F988C}" srcOrd="1" destOrd="0" parTransId="{20FDDFC3-5A94-4CF6-810E-1E90F9A3B358}" sibTransId="{15990F3A-020E-4F6E-8FAA-5A892B027742}"/>
    <dgm:cxn modelId="{9BF4B660-2FCA-4A1B-862B-236E27C1DA97}" type="presOf" srcId="{1C0E0690-0D28-498A-9713-AAA00D9F988C}" destId="{23DCC597-2234-4D4F-96BB-AAFC5589CBAE}" srcOrd="0" destOrd="0" presId="urn:microsoft.com/office/officeart/2005/8/layout/hProcess11"/>
    <dgm:cxn modelId="{D519E143-121D-4D06-8092-444923F8BD80}" type="presOf" srcId="{995A1454-1744-47A0-9EA0-ADD8F0B949A8}" destId="{30B16C26-603B-4732-B0BF-C0E587E16919}" srcOrd="0" destOrd="0" presId="urn:microsoft.com/office/officeart/2005/8/layout/hProcess11"/>
    <dgm:cxn modelId="{040B7B91-68A6-40D3-BEEC-086C3609372F}" srcId="{A82EBBEB-02CA-450A-ADF0-7E1C99D8D2D1}" destId="{11AE9903-8A7D-40BB-AF2D-0827DA2C4880}" srcOrd="0" destOrd="0" parTransId="{92C6F6EE-E440-4C94-A517-2DE87BF86B82}" sibTransId="{D399CA55-417C-43BC-A648-1F4C0D1A7548}"/>
    <dgm:cxn modelId="{65082B81-04CE-4B76-B6CB-24846B054540}" srcId="{A82EBBEB-02CA-450A-ADF0-7E1C99D8D2D1}" destId="{70FC1ADB-F403-4C8D-9765-CD47B92C50B7}" srcOrd="3" destOrd="0" parTransId="{AF5826A2-D9AF-42A1-B720-8C9AE2511BE7}" sibTransId="{7E5A4FDA-44F3-4D74-8C6E-10EFF615E7FD}"/>
    <dgm:cxn modelId="{AEBBB9EA-611E-4313-8428-EAA7F1535B8B}" type="presParOf" srcId="{FE47FBD5-A719-41B1-B14E-1999BDDE6C3C}" destId="{AC72F22C-099E-498D-8DC7-9B2A966FB234}" srcOrd="0" destOrd="0" presId="urn:microsoft.com/office/officeart/2005/8/layout/hProcess11"/>
    <dgm:cxn modelId="{088ACB96-9235-4493-8A71-ECA89E4B8237}" type="presParOf" srcId="{FE47FBD5-A719-41B1-B14E-1999BDDE6C3C}" destId="{644FC417-65C4-4A14-9BD3-0B4FE4983038}" srcOrd="1" destOrd="0" presId="urn:microsoft.com/office/officeart/2005/8/layout/hProcess11"/>
    <dgm:cxn modelId="{361E68F7-C711-42F0-AE89-9055AF05A0BD}" type="presParOf" srcId="{644FC417-65C4-4A14-9BD3-0B4FE4983038}" destId="{0BFD2B67-6EEF-4CED-9DD0-87FB3CA2D9F6}" srcOrd="0" destOrd="0" presId="urn:microsoft.com/office/officeart/2005/8/layout/hProcess11"/>
    <dgm:cxn modelId="{7B2C71D1-2713-4806-A2FA-C9BA38149604}" type="presParOf" srcId="{0BFD2B67-6EEF-4CED-9DD0-87FB3CA2D9F6}" destId="{74D5A485-77E1-4371-B1DA-5501D50167D9}" srcOrd="0" destOrd="0" presId="urn:microsoft.com/office/officeart/2005/8/layout/hProcess11"/>
    <dgm:cxn modelId="{B62D7493-5044-4210-A0FA-BFE1DC0E6889}" type="presParOf" srcId="{0BFD2B67-6EEF-4CED-9DD0-87FB3CA2D9F6}" destId="{D1720A3A-5323-47FA-A501-DB9E770BAE3D}" srcOrd="1" destOrd="0" presId="urn:microsoft.com/office/officeart/2005/8/layout/hProcess11"/>
    <dgm:cxn modelId="{2B9A8484-D42A-49D8-918D-D365E7AD7DF0}" type="presParOf" srcId="{0BFD2B67-6EEF-4CED-9DD0-87FB3CA2D9F6}" destId="{75045AA1-C2A5-42F2-A01E-58F27156D578}" srcOrd="2" destOrd="0" presId="urn:microsoft.com/office/officeart/2005/8/layout/hProcess11"/>
    <dgm:cxn modelId="{DD4096ED-C7C9-43EB-8F44-1EEEBC6117AA}" type="presParOf" srcId="{644FC417-65C4-4A14-9BD3-0B4FE4983038}" destId="{5D8A696D-F594-467F-A51E-2AFB38010A92}" srcOrd="1" destOrd="0" presId="urn:microsoft.com/office/officeart/2005/8/layout/hProcess11"/>
    <dgm:cxn modelId="{A79C66F4-4E8A-444B-BB9B-CA3F63684BC6}" type="presParOf" srcId="{644FC417-65C4-4A14-9BD3-0B4FE4983038}" destId="{11DB416F-964F-4B71-91DA-1F7D6BC44488}" srcOrd="2" destOrd="0" presId="urn:microsoft.com/office/officeart/2005/8/layout/hProcess11"/>
    <dgm:cxn modelId="{BDCD7E87-6814-4CD0-B62B-EC5FB4F820A2}" type="presParOf" srcId="{11DB416F-964F-4B71-91DA-1F7D6BC44488}" destId="{23DCC597-2234-4D4F-96BB-AAFC5589CBAE}" srcOrd="0" destOrd="0" presId="urn:microsoft.com/office/officeart/2005/8/layout/hProcess11"/>
    <dgm:cxn modelId="{79543A31-F006-4AA4-BBA8-1D99D9FD469A}" type="presParOf" srcId="{11DB416F-964F-4B71-91DA-1F7D6BC44488}" destId="{DAAE9942-3612-4795-A6AA-72B58A68559F}" srcOrd="1" destOrd="0" presId="urn:microsoft.com/office/officeart/2005/8/layout/hProcess11"/>
    <dgm:cxn modelId="{36BD31B3-66C6-439F-8035-F687195B1E69}" type="presParOf" srcId="{11DB416F-964F-4B71-91DA-1F7D6BC44488}" destId="{0A6DE4B1-B5DC-4351-8D87-B3739B905B9B}" srcOrd="2" destOrd="0" presId="urn:microsoft.com/office/officeart/2005/8/layout/hProcess11"/>
    <dgm:cxn modelId="{D0F33769-A291-4BA0-A648-C9A35B4A53B8}" type="presParOf" srcId="{644FC417-65C4-4A14-9BD3-0B4FE4983038}" destId="{EB47B162-40A6-4D83-9CDA-D925DC1CB76C}" srcOrd="3" destOrd="0" presId="urn:microsoft.com/office/officeart/2005/8/layout/hProcess11"/>
    <dgm:cxn modelId="{391D1D72-40F1-4A9A-903B-F9BFCEAC5976}" type="presParOf" srcId="{644FC417-65C4-4A14-9BD3-0B4FE4983038}" destId="{B05C7BC1-12DC-4B6D-AF8F-61290D245B99}" srcOrd="4" destOrd="0" presId="urn:microsoft.com/office/officeart/2005/8/layout/hProcess11"/>
    <dgm:cxn modelId="{75904674-5BF3-45B7-A234-25CF46FE428B}" type="presParOf" srcId="{B05C7BC1-12DC-4B6D-AF8F-61290D245B99}" destId="{7E066FCD-E543-4D62-B391-28AD7BF1F33D}" srcOrd="0" destOrd="0" presId="urn:microsoft.com/office/officeart/2005/8/layout/hProcess11"/>
    <dgm:cxn modelId="{EA5439C2-DC2C-455A-844C-8EDFCFE9D5FC}" type="presParOf" srcId="{B05C7BC1-12DC-4B6D-AF8F-61290D245B99}" destId="{DDB75857-E643-48BD-A6CE-76C56D189731}" srcOrd="1" destOrd="0" presId="urn:microsoft.com/office/officeart/2005/8/layout/hProcess11"/>
    <dgm:cxn modelId="{3ED73AD6-4C16-4F06-902C-9200143DE56A}" type="presParOf" srcId="{B05C7BC1-12DC-4B6D-AF8F-61290D245B99}" destId="{5E360312-BF1B-4776-8AFC-DA46428FFE53}" srcOrd="2" destOrd="0" presId="urn:microsoft.com/office/officeart/2005/8/layout/hProcess11"/>
    <dgm:cxn modelId="{EFB402AC-5049-42CF-AAF5-F6564597F1A9}" type="presParOf" srcId="{644FC417-65C4-4A14-9BD3-0B4FE4983038}" destId="{B7F83558-B746-454C-9E4D-1C5B6461FF57}" srcOrd="5" destOrd="0" presId="urn:microsoft.com/office/officeart/2005/8/layout/hProcess11"/>
    <dgm:cxn modelId="{E63B93B8-971A-4EFA-BE86-EC28E138110E}" type="presParOf" srcId="{644FC417-65C4-4A14-9BD3-0B4FE4983038}" destId="{2638DE43-B835-4692-8B6D-859AE60F2741}" srcOrd="6" destOrd="0" presId="urn:microsoft.com/office/officeart/2005/8/layout/hProcess11"/>
    <dgm:cxn modelId="{05C83ADA-F3BA-4D22-B625-87C2B0D5467F}" type="presParOf" srcId="{2638DE43-B835-4692-8B6D-859AE60F2741}" destId="{5167A019-C963-46E0-913F-26C35A8A3A2A}" srcOrd="0" destOrd="0" presId="urn:microsoft.com/office/officeart/2005/8/layout/hProcess11"/>
    <dgm:cxn modelId="{9C1E6B88-D49E-4AD5-A301-C1E6CBBADA23}" type="presParOf" srcId="{2638DE43-B835-4692-8B6D-859AE60F2741}" destId="{1C4DEAE2-5E91-451B-9FD4-F8E2742DA4C0}" srcOrd="1" destOrd="0" presId="urn:microsoft.com/office/officeart/2005/8/layout/hProcess11"/>
    <dgm:cxn modelId="{5DAB3322-2312-40A0-B476-675B5C570EF7}" type="presParOf" srcId="{2638DE43-B835-4692-8B6D-859AE60F2741}" destId="{77772CE8-533A-48C5-817A-DF5968D8922E}" srcOrd="2" destOrd="0" presId="urn:microsoft.com/office/officeart/2005/8/layout/hProcess11"/>
    <dgm:cxn modelId="{5A5255C1-DFD6-46CD-8C2F-AEA92279FCEB}" type="presParOf" srcId="{644FC417-65C4-4A14-9BD3-0B4FE4983038}" destId="{36A01DBE-63E2-43ED-B7F8-E0A10E1CE1AA}" srcOrd="7" destOrd="0" presId="urn:microsoft.com/office/officeart/2005/8/layout/hProcess11"/>
    <dgm:cxn modelId="{7DB263DC-EF60-4409-819C-B9FF86C0E773}" type="presParOf" srcId="{644FC417-65C4-4A14-9BD3-0B4FE4983038}" destId="{8B56C067-757B-4BDD-9090-681BB1F9C0D8}" srcOrd="8" destOrd="0" presId="urn:microsoft.com/office/officeart/2005/8/layout/hProcess11"/>
    <dgm:cxn modelId="{D4BCAA55-A362-4626-892E-F3765DE805D1}" type="presParOf" srcId="{8B56C067-757B-4BDD-9090-681BB1F9C0D8}" destId="{30B16C26-603B-4732-B0BF-C0E587E16919}" srcOrd="0" destOrd="0" presId="urn:microsoft.com/office/officeart/2005/8/layout/hProcess11"/>
    <dgm:cxn modelId="{DBC217F4-F3E0-4443-988B-260652070F79}" type="presParOf" srcId="{8B56C067-757B-4BDD-9090-681BB1F9C0D8}" destId="{9A02CA11-B5C5-45A6-B08F-3CD31F50CF35}" srcOrd="1" destOrd="0" presId="urn:microsoft.com/office/officeart/2005/8/layout/hProcess11"/>
    <dgm:cxn modelId="{394E3127-B2FA-4749-B9DE-E97A24944F88}" type="presParOf" srcId="{8B56C067-757B-4BDD-9090-681BB1F9C0D8}" destId="{F5E186BA-2F4F-4115-87C9-DF7877E6A9C6}"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2F22C-099E-498D-8DC7-9B2A966FB234}">
      <dsp:nvSpPr>
        <dsp:cNvPr id="0" name=""/>
        <dsp:cNvSpPr/>
      </dsp:nvSpPr>
      <dsp:spPr>
        <a:xfrm>
          <a:off x="0" y="1357884"/>
          <a:ext cx="10546732" cy="1810512"/>
        </a:xfrm>
        <a:prstGeom prst="notchedRightArrow">
          <a:avLst/>
        </a:prstGeom>
        <a:solidFill>
          <a:schemeClr val="accent4">
            <a:tint val="40000"/>
            <a:hueOff val="0"/>
            <a:satOff val="0"/>
            <a:lumOff val="0"/>
            <a:alphaOff val="0"/>
          </a:schemeClr>
        </a:solidFill>
        <a:ln>
          <a:noFill/>
        </a:ln>
        <a:effectLst>
          <a:outerShdw blurRad="39000" dist="25400" dir="5400000" rotWithShape="0">
            <a:srgbClr val="000000">
              <a:alpha val="38000"/>
            </a:srgbClr>
          </a:outerShdw>
        </a:effectLst>
      </dsp:spPr>
      <dsp:style>
        <a:lnRef idx="0">
          <a:scrgbClr r="0" g="0" b="0"/>
        </a:lnRef>
        <a:fillRef idx="1">
          <a:scrgbClr r="0" g="0" b="0"/>
        </a:fillRef>
        <a:effectRef idx="2">
          <a:scrgbClr r="0" g="0" b="0"/>
        </a:effectRef>
        <a:fontRef idx="minor"/>
      </dsp:style>
    </dsp:sp>
    <dsp:sp modelId="{74D5A485-77E1-4371-B1DA-5501D50167D9}">
      <dsp:nvSpPr>
        <dsp:cNvPr id="0" name=""/>
        <dsp:cNvSpPr/>
      </dsp:nvSpPr>
      <dsp:spPr>
        <a:xfrm>
          <a:off x="4171" y="0"/>
          <a:ext cx="1823791" cy="181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lvl="0" algn="ctr" defTabSz="666750">
            <a:lnSpc>
              <a:spcPct val="90000"/>
            </a:lnSpc>
            <a:spcBef>
              <a:spcPct val="0"/>
            </a:spcBef>
            <a:spcAft>
              <a:spcPct val="35000"/>
            </a:spcAft>
          </a:pPr>
          <a:r>
            <a:rPr lang="en-US" sz="1500" kern="1200" dirty="0" smtClean="0"/>
            <a:t>1. Make an appointment to talk to your child’s class teacher</a:t>
          </a:r>
          <a:endParaRPr lang="en-US" sz="1500" kern="1200" dirty="0"/>
        </a:p>
      </dsp:txBody>
      <dsp:txXfrm>
        <a:off x="4171" y="0"/>
        <a:ext cx="1823791" cy="1810512"/>
      </dsp:txXfrm>
    </dsp:sp>
    <dsp:sp modelId="{D1720A3A-5323-47FA-A501-DB9E770BAE3D}">
      <dsp:nvSpPr>
        <dsp:cNvPr id="0" name=""/>
        <dsp:cNvSpPr/>
      </dsp:nvSpPr>
      <dsp:spPr>
        <a:xfrm>
          <a:off x="689753" y="2036826"/>
          <a:ext cx="452628" cy="452628"/>
        </a:xfrm>
        <a:prstGeom prst="ellipse">
          <a:avLst/>
        </a:prstGeom>
        <a:gradFill rotWithShape="0">
          <a:gsLst>
            <a:gs pos="0">
              <a:schemeClr val="accent4">
                <a:hueOff val="0"/>
                <a:satOff val="0"/>
                <a:lumOff val="0"/>
                <a:alphaOff val="0"/>
                <a:shade val="47500"/>
                <a:satMod val="137000"/>
              </a:schemeClr>
            </a:gs>
            <a:gs pos="55000">
              <a:schemeClr val="accent4">
                <a:hueOff val="0"/>
                <a:satOff val="0"/>
                <a:lumOff val="0"/>
                <a:alphaOff val="0"/>
                <a:shade val="69000"/>
                <a:satMod val="137000"/>
              </a:schemeClr>
            </a:gs>
            <a:gs pos="100000">
              <a:schemeClr val="accent4">
                <a:hueOff val="0"/>
                <a:satOff val="0"/>
                <a:lumOff val="0"/>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23DCC597-2234-4D4F-96BB-AAFC5589CBAE}">
      <dsp:nvSpPr>
        <dsp:cNvPr id="0" name=""/>
        <dsp:cNvSpPr/>
      </dsp:nvSpPr>
      <dsp:spPr>
        <a:xfrm>
          <a:off x="1919152" y="2715768"/>
          <a:ext cx="1823791" cy="181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ctr" defTabSz="666750">
            <a:lnSpc>
              <a:spcPct val="90000"/>
            </a:lnSpc>
            <a:spcBef>
              <a:spcPct val="0"/>
            </a:spcBef>
            <a:spcAft>
              <a:spcPct val="35000"/>
            </a:spcAft>
          </a:pPr>
          <a:r>
            <a:rPr lang="en-US" sz="1500" kern="1200" dirty="0" smtClean="0"/>
            <a:t>2. The teacher will give you a picture of how your child presents in school and will discuss possible next steps.</a:t>
          </a:r>
          <a:endParaRPr lang="en-US" sz="1500" kern="1200" dirty="0"/>
        </a:p>
      </dsp:txBody>
      <dsp:txXfrm>
        <a:off x="1919152" y="2715768"/>
        <a:ext cx="1823791" cy="1810512"/>
      </dsp:txXfrm>
    </dsp:sp>
    <dsp:sp modelId="{DAAE9942-3612-4795-A6AA-72B58A68559F}">
      <dsp:nvSpPr>
        <dsp:cNvPr id="0" name=""/>
        <dsp:cNvSpPr/>
      </dsp:nvSpPr>
      <dsp:spPr>
        <a:xfrm>
          <a:off x="2604734" y="2036826"/>
          <a:ext cx="452628" cy="452628"/>
        </a:xfrm>
        <a:prstGeom prst="ellipse">
          <a:avLst/>
        </a:prstGeom>
        <a:gradFill rotWithShape="0">
          <a:gsLst>
            <a:gs pos="0">
              <a:schemeClr val="accent4">
                <a:hueOff val="2411242"/>
                <a:satOff val="-2167"/>
                <a:lumOff val="-343"/>
                <a:alphaOff val="0"/>
                <a:shade val="47500"/>
                <a:satMod val="137000"/>
              </a:schemeClr>
            </a:gs>
            <a:gs pos="55000">
              <a:schemeClr val="accent4">
                <a:hueOff val="2411242"/>
                <a:satOff val="-2167"/>
                <a:lumOff val="-343"/>
                <a:alphaOff val="0"/>
                <a:shade val="69000"/>
                <a:satMod val="137000"/>
              </a:schemeClr>
            </a:gs>
            <a:gs pos="100000">
              <a:schemeClr val="accent4">
                <a:hueOff val="2411242"/>
                <a:satOff val="-2167"/>
                <a:lumOff val="-343"/>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7E066FCD-E543-4D62-B391-28AD7BF1F33D}">
      <dsp:nvSpPr>
        <dsp:cNvPr id="0" name=""/>
        <dsp:cNvSpPr/>
      </dsp:nvSpPr>
      <dsp:spPr>
        <a:xfrm>
          <a:off x="3834133" y="0"/>
          <a:ext cx="1823791" cy="181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lvl="0" algn="ctr" defTabSz="666750">
            <a:lnSpc>
              <a:spcPct val="90000"/>
            </a:lnSpc>
            <a:spcBef>
              <a:spcPct val="0"/>
            </a:spcBef>
            <a:spcAft>
              <a:spcPct val="35000"/>
            </a:spcAft>
          </a:pPr>
          <a:r>
            <a:rPr lang="en-US" sz="1500" kern="1200" dirty="0" smtClean="0"/>
            <a:t>3. Your child may be part of any intervention group to support their needs.</a:t>
          </a:r>
          <a:endParaRPr lang="en-US" sz="1500" kern="1200" dirty="0"/>
        </a:p>
      </dsp:txBody>
      <dsp:txXfrm>
        <a:off x="3834133" y="0"/>
        <a:ext cx="1823791" cy="1810512"/>
      </dsp:txXfrm>
    </dsp:sp>
    <dsp:sp modelId="{DDB75857-E643-48BD-A6CE-76C56D189731}">
      <dsp:nvSpPr>
        <dsp:cNvPr id="0" name=""/>
        <dsp:cNvSpPr/>
      </dsp:nvSpPr>
      <dsp:spPr>
        <a:xfrm>
          <a:off x="4519715" y="2036826"/>
          <a:ext cx="452628" cy="452628"/>
        </a:xfrm>
        <a:prstGeom prst="ellipse">
          <a:avLst/>
        </a:prstGeom>
        <a:gradFill rotWithShape="0">
          <a:gsLst>
            <a:gs pos="0">
              <a:schemeClr val="accent4">
                <a:hueOff val="4822484"/>
                <a:satOff val="-4333"/>
                <a:lumOff val="-686"/>
                <a:alphaOff val="0"/>
                <a:shade val="47500"/>
                <a:satMod val="137000"/>
              </a:schemeClr>
            </a:gs>
            <a:gs pos="55000">
              <a:schemeClr val="accent4">
                <a:hueOff val="4822484"/>
                <a:satOff val="-4333"/>
                <a:lumOff val="-686"/>
                <a:alphaOff val="0"/>
                <a:shade val="69000"/>
                <a:satMod val="137000"/>
              </a:schemeClr>
            </a:gs>
            <a:gs pos="100000">
              <a:schemeClr val="accent4">
                <a:hueOff val="4822484"/>
                <a:satOff val="-4333"/>
                <a:lumOff val="-686"/>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5167A019-C963-46E0-913F-26C35A8A3A2A}">
      <dsp:nvSpPr>
        <dsp:cNvPr id="0" name=""/>
        <dsp:cNvSpPr/>
      </dsp:nvSpPr>
      <dsp:spPr>
        <a:xfrm>
          <a:off x="5749115" y="2715768"/>
          <a:ext cx="1823791" cy="181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lvl="0" algn="ctr" defTabSz="666750">
            <a:lnSpc>
              <a:spcPct val="90000"/>
            </a:lnSpc>
            <a:spcBef>
              <a:spcPct val="0"/>
            </a:spcBef>
            <a:spcAft>
              <a:spcPct val="35000"/>
            </a:spcAft>
          </a:pPr>
          <a:r>
            <a:rPr lang="en-US" sz="1500" kern="1200" dirty="0" smtClean="0"/>
            <a:t>4. Following interventions a meeting involving parents and/or the child will be arranged to assess the impact of the strategies.</a:t>
          </a:r>
          <a:endParaRPr lang="en-US" sz="1500" kern="1200" dirty="0"/>
        </a:p>
      </dsp:txBody>
      <dsp:txXfrm>
        <a:off x="5749115" y="2715768"/>
        <a:ext cx="1823791" cy="1810512"/>
      </dsp:txXfrm>
    </dsp:sp>
    <dsp:sp modelId="{1C4DEAE2-5E91-451B-9FD4-F8E2742DA4C0}">
      <dsp:nvSpPr>
        <dsp:cNvPr id="0" name=""/>
        <dsp:cNvSpPr/>
      </dsp:nvSpPr>
      <dsp:spPr>
        <a:xfrm>
          <a:off x="6434697" y="2036826"/>
          <a:ext cx="452628" cy="452628"/>
        </a:xfrm>
        <a:prstGeom prst="ellipse">
          <a:avLst/>
        </a:prstGeom>
        <a:gradFill rotWithShape="0">
          <a:gsLst>
            <a:gs pos="0">
              <a:schemeClr val="accent4">
                <a:hueOff val="7233727"/>
                <a:satOff val="-6500"/>
                <a:lumOff val="-1030"/>
                <a:alphaOff val="0"/>
                <a:shade val="47500"/>
                <a:satMod val="137000"/>
              </a:schemeClr>
            </a:gs>
            <a:gs pos="55000">
              <a:schemeClr val="accent4">
                <a:hueOff val="7233727"/>
                <a:satOff val="-6500"/>
                <a:lumOff val="-1030"/>
                <a:alphaOff val="0"/>
                <a:shade val="69000"/>
                <a:satMod val="137000"/>
              </a:schemeClr>
            </a:gs>
            <a:gs pos="100000">
              <a:schemeClr val="accent4">
                <a:hueOff val="7233727"/>
                <a:satOff val="-6500"/>
                <a:lumOff val="-1030"/>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30B16C26-603B-4732-B0BF-C0E587E16919}">
      <dsp:nvSpPr>
        <dsp:cNvPr id="0" name=""/>
        <dsp:cNvSpPr/>
      </dsp:nvSpPr>
      <dsp:spPr>
        <a:xfrm>
          <a:off x="7664096" y="0"/>
          <a:ext cx="1823791" cy="18105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b" anchorCtr="0">
          <a:noAutofit/>
        </a:bodyPr>
        <a:lstStyle/>
        <a:p>
          <a:pPr lvl="0" algn="ctr" defTabSz="666750">
            <a:lnSpc>
              <a:spcPct val="90000"/>
            </a:lnSpc>
            <a:spcBef>
              <a:spcPct val="0"/>
            </a:spcBef>
            <a:spcAft>
              <a:spcPct val="35000"/>
            </a:spcAft>
          </a:pPr>
          <a:r>
            <a:rPr lang="en-US" sz="1500" kern="1200" dirty="0" smtClean="0"/>
            <a:t>5. If your child has responded and shown progress then no further action will be taken</a:t>
          </a:r>
          <a:endParaRPr lang="en-US" sz="1500" kern="1200" dirty="0"/>
        </a:p>
      </dsp:txBody>
      <dsp:txXfrm>
        <a:off x="7664096" y="0"/>
        <a:ext cx="1823791" cy="1810512"/>
      </dsp:txXfrm>
    </dsp:sp>
    <dsp:sp modelId="{9A02CA11-B5C5-45A6-B08F-3CD31F50CF35}">
      <dsp:nvSpPr>
        <dsp:cNvPr id="0" name=""/>
        <dsp:cNvSpPr/>
      </dsp:nvSpPr>
      <dsp:spPr>
        <a:xfrm>
          <a:off x="8349678" y="2036826"/>
          <a:ext cx="452628" cy="452628"/>
        </a:xfrm>
        <a:prstGeom prst="ellipse">
          <a:avLst/>
        </a:prstGeom>
        <a:gradFill rotWithShape="0">
          <a:gsLst>
            <a:gs pos="0">
              <a:schemeClr val="accent4">
                <a:hueOff val="9644969"/>
                <a:satOff val="-8667"/>
                <a:lumOff val="-1373"/>
                <a:alphaOff val="0"/>
                <a:shade val="47500"/>
                <a:satMod val="137000"/>
              </a:schemeClr>
            </a:gs>
            <a:gs pos="55000">
              <a:schemeClr val="accent4">
                <a:hueOff val="9644969"/>
                <a:satOff val="-8667"/>
                <a:lumOff val="-1373"/>
                <a:alphaOff val="0"/>
                <a:shade val="69000"/>
                <a:satMod val="137000"/>
              </a:schemeClr>
            </a:gs>
            <a:gs pos="100000">
              <a:schemeClr val="accent4">
                <a:hueOff val="9644969"/>
                <a:satOff val="-8667"/>
                <a:lumOff val="-1373"/>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72F22C-099E-498D-8DC7-9B2A966FB234}">
      <dsp:nvSpPr>
        <dsp:cNvPr id="0" name=""/>
        <dsp:cNvSpPr/>
      </dsp:nvSpPr>
      <dsp:spPr>
        <a:xfrm>
          <a:off x="0" y="2224259"/>
          <a:ext cx="11547564" cy="1733788"/>
        </a:xfrm>
        <a:prstGeom prst="notchedRightArrow">
          <a:avLst/>
        </a:prstGeom>
        <a:solidFill>
          <a:schemeClr val="accent4">
            <a:tint val="40000"/>
            <a:hueOff val="0"/>
            <a:satOff val="0"/>
            <a:lumOff val="0"/>
            <a:alphaOff val="0"/>
          </a:schemeClr>
        </a:solidFill>
        <a:ln>
          <a:noFill/>
        </a:ln>
        <a:effectLst>
          <a:outerShdw blurRad="39000" dist="25400" dir="5400000" rotWithShape="0">
            <a:srgbClr val="000000">
              <a:alpha val="38000"/>
            </a:srgbClr>
          </a:outerShdw>
        </a:effectLst>
      </dsp:spPr>
      <dsp:style>
        <a:lnRef idx="0">
          <a:scrgbClr r="0" g="0" b="0"/>
        </a:lnRef>
        <a:fillRef idx="1">
          <a:scrgbClr r="0" g="0" b="0"/>
        </a:fillRef>
        <a:effectRef idx="2">
          <a:scrgbClr r="0" g="0" b="0"/>
        </a:effectRef>
        <a:fontRef idx="minor"/>
      </dsp:style>
    </dsp:sp>
    <dsp:sp modelId="{74D5A485-77E1-4371-B1DA-5501D50167D9}">
      <dsp:nvSpPr>
        <dsp:cNvPr id="0" name=""/>
        <dsp:cNvSpPr/>
      </dsp:nvSpPr>
      <dsp:spPr>
        <a:xfrm>
          <a:off x="8182732" y="52253"/>
          <a:ext cx="2387735" cy="2403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n-US" sz="1600" kern="1200" dirty="0" smtClean="0"/>
            <a:t>10. If the assessment request is granted, the assessment process begins and is led by the local authority and an EHCP may be issued.  If request is declined, more information may be gathered and request may be resubmitted.</a:t>
          </a:r>
          <a:endParaRPr lang="en-US" sz="1600" kern="1200" dirty="0"/>
        </a:p>
      </dsp:txBody>
      <dsp:txXfrm>
        <a:off x="8182732" y="52253"/>
        <a:ext cx="2387735" cy="2403565"/>
      </dsp:txXfrm>
    </dsp:sp>
    <dsp:sp modelId="{D1720A3A-5323-47FA-A501-DB9E770BAE3D}">
      <dsp:nvSpPr>
        <dsp:cNvPr id="0" name=""/>
        <dsp:cNvSpPr/>
      </dsp:nvSpPr>
      <dsp:spPr>
        <a:xfrm>
          <a:off x="937998" y="2821575"/>
          <a:ext cx="600891" cy="600891"/>
        </a:xfrm>
        <a:prstGeom prst="ellipse">
          <a:avLst/>
        </a:prstGeom>
        <a:gradFill rotWithShape="0">
          <a:gsLst>
            <a:gs pos="0">
              <a:schemeClr val="accent4">
                <a:hueOff val="0"/>
                <a:satOff val="0"/>
                <a:lumOff val="0"/>
                <a:alphaOff val="0"/>
                <a:shade val="47500"/>
                <a:satMod val="137000"/>
              </a:schemeClr>
            </a:gs>
            <a:gs pos="55000">
              <a:schemeClr val="accent4">
                <a:hueOff val="0"/>
                <a:satOff val="0"/>
                <a:lumOff val="0"/>
                <a:alphaOff val="0"/>
                <a:shade val="69000"/>
                <a:satMod val="137000"/>
              </a:schemeClr>
            </a:gs>
            <a:gs pos="100000">
              <a:schemeClr val="accent4">
                <a:hueOff val="0"/>
                <a:satOff val="0"/>
                <a:lumOff val="0"/>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23DCC597-2234-4D4F-96BB-AAFC5589CBAE}">
      <dsp:nvSpPr>
        <dsp:cNvPr id="0" name=""/>
        <dsp:cNvSpPr/>
      </dsp:nvSpPr>
      <dsp:spPr>
        <a:xfrm>
          <a:off x="6629626" y="3513916"/>
          <a:ext cx="1981957" cy="2403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t" anchorCtr="0">
          <a:noAutofit/>
        </a:bodyPr>
        <a:lstStyle/>
        <a:p>
          <a:pPr lvl="0" algn="ctr" defTabSz="622300">
            <a:lnSpc>
              <a:spcPct val="90000"/>
            </a:lnSpc>
            <a:spcBef>
              <a:spcPct val="0"/>
            </a:spcBef>
            <a:spcAft>
              <a:spcPct val="35000"/>
            </a:spcAft>
          </a:pPr>
          <a:r>
            <a:rPr lang="en-US" sz="1400" kern="1200" dirty="0" smtClean="0"/>
            <a:t>9. If your child’s needs continue to be a significant concern a request for an Education, Health and Care Assessment will be made to Access and Response Team (ART) and to the local authority.</a:t>
          </a:r>
          <a:endParaRPr lang="en-US" sz="1400" kern="1200" dirty="0"/>
        </a:p>
      </dsp:txBody>
      <dsp:txXfrm>
        <a:off x="6629626" y="3513916"/>
        <a:ext cx="1981957" cy="2403565"/>
      </dsp:txXfrm>
    </dsp:sp>
    <dsp:sp modelId="{DAAE9942-3612-4795-A6AA-72B58A68559F}">
      <dsp:nvSpPr>
        <dsp:cNvPr id="0" name=""/>
        <dsp:cNvSpPr/>
      </dsp:nvSpPr>
      <dsp:spPr>
        <a:xfrm>
          <a:off x="3126979" y="2743201"/>
          <a:ext cx="600891" cy="600891"/>
        </a:xfrm>
        <a:prstGeom prst="ellipse">
          <a:avLst/>
        </a:prstGeom>
        <a:gradFill rotWithShape="0">
          <a:gsLst>
            <a:gs pos="0">
              <a:schemeClr val="accent4">
                <a:hueOff val="2411242"/>
                <a:satOff val="-2167"/>
                <a:lumOff val="-343"/>
                <a:alphaOff val="0"/>
                <a:shade val="47500"/>
                <a:satMod val="137000"/>
              </a:schemeClr>
            </a:gs>
            <a:gs pos="55000">
              <a:schemeClr val="accent4">
                <a:hueOff val="2411242"/>
                <a:satOff val="-2167"/>
                <a:lumOff val="-343"/>
                <a:alphaOff val="0"/>
                <a:shade val="69000"/>
                <a:satMod val="137000"/>
              </a:schemeClr>
            </a:gs>
            <a:gs pos="100000">
              <a:schemeClr val="accent4">
                <a:hueOff val="2411242"/>
                <a:satOff val="-2167"/>
                <a:lumOff val="-343"/>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7E066FCD-E543-4D62-B391-28AD7BF1F33D}">
      <dsp:nvSpPr>
        <dsp:cNvPr id="0" name=""/>
        <dsp:cNvSpPr/>
      </dsp:nvSpPr>
      <dsp:spPr>
        <a:xfrm>
          <a:off x="4461728" y="0"/>
          <a:ext cx="2364868" cy="2403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b" anchorCtr="0">
          <a:noAutofit/>
        </a:bodyPr>
        <a:lstStyle/>
        <a:p>
          <a:pPr lvl="0" algn="ctr" defTabSz="711200">
            <a:lnSpc>
              <a:spcPct val="90000"/>
            </a:lnSpc>
            <a:spcBef>
              <a:spcPct val="0"/>
            </a:spcBef>
            <a:spcAft>
              <a:spcPct val="35000"/>
            </a:spcAft>
          </a:pPr>
          <a:r>
            <a:rPr lang="en-US" sz="1600" kern="1200" dirty="0" smtClean="0"/>
            <a:t>8. The cycle of assess, plan, do, review will continue to support your child’s needs.  If progress made is significant, your child will no longer be on the SEN/D register. If little or no impact, a referral to external agencies for further support may be required.</a:t>
          </a:r>
          <a:endParaRPr lang="en-US" sz="1600" kern="1200" dirty="0"/>
        </a:p>
      </dsp:txBody>
      <dsp:txXfrm>
        <a:off x="4461728" y="0"/>
        <a:ext cx="2364868" cy="2403565"/>
      </dsp:txXfrm>
    </dsp:sp>
    <dsp:sp modelId="{DDB75857-E643-48BD-A6CE-76C56D189731}">
      <dsp:nvSpPr>
        <dsp:cNvPr id="0" name=""/>
        <dsp:cNvSpPr/>
      </dsp:nvSpPr>
      <dsp:spPr>
        <a:xfrm>
          <a:off x="5343717" y="2782385"/>
          <a:ext cx="600891" cy="600891"/>
        </a:xfrm>
        <a:prstGeom prst="ellipse">
          <a:avLst/>
        </a:prstGeom>
        <a:gradFill rotWithShape="0">
          <a:gsLst>
            <a:gs pos="0">
              <a:schemeClr val="accent4">
                <a:hueOff val="4822484"/>
                <a:satOff val="-4333"/>
                <a:lumOff val="-686"/>
                <a:alphaOff val="0"/>
                <a:shade val="47500"/>
                <a:satMod val="137000"/>
              </a:schemeClr>
            </a:gs>
            <a:gs pos="55000">
              <a:schemeClr val="accent4">
                <a:hueOff val="4822484"/>
                <a:satOff val="-4333"/>
                <a:lumOff val="-686"/>
                <a:alphaOff val="0"/>
                <a:shade val="69000"/>
                <a:satMod val="137000"/>
              </a:schemeClr>
            </a:gs>
            <a:gs pos="100000">
              <a:schemeClr val="accent4">
                <a:hueOff val="4822484"/>
                <a:satOff val="-4333"/>
                <a:lumOff val="-686"/>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5167A019-C963-46E0-913F-26C35A8A3A2A}">
      <dsp:nvSpPr>
        <dsp:cNvPr id="0" name=""/>
        <dsp:cNvSpPr/>
      </dsp:nvSpPr>
      <dsp:spPr>
        <a:xfrm>
          <a:off x="2324045" y="3566170"/>
          <a:ext cx="1993187" cy="2403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792" tIns="113792" rIns="113792" bIns="113792" numCol="1" spcCol="1270" anchor="t" anchorCtr="0">
          <a:noAutofit/>
        </a:bodyPr>
        <a:lstStyle/>
        <a:p>
          <a:pPr lvl="0" algn="ctr" defTabSz="711200">
            <a:lnSpc>
              <a:spcPct val="90000"/>
            </a:lnSpc>
            <a:spcBef>
              <a:spcPct val="0"/>
            </a:spcBef>
            <a:spcAft>
              <a:spcPct val="35000"/>
            </a:spcAft>
          </a:pPr>
          <a:r>
            <a:rPr lang="en-US" sz="1600" kern="1200" dirty="0" smtClean="0"/>
            <a:t>7. If little or no impact, your child may be put on the SEN/D register and additional SEN/D support will be given where appropriate.</a:t>
          </a:r>
          <a:endParaRPr lang="en-US" sz="1600" kern="1200" dirty="0"/>
        </a:p>
      </dsp:txBody>
      <dsp:txXfrm>
        <a:off x="2324045" y="3566170"/>
        <a:ext cx="1993187" cy="2403565"/>
      </dsp:txXfrm>
    </dsp:sp>
    <dsp:sp modelId="{1C4DEAE2-5E91-451B-9FD4-F8E2742DA4C0}">
      <dsp:nvSpPr>
        <dsp:cNvPr id="0" name=""/>
        <dsp:cNvSpPr/>
      </dsp:nvSpPr>
      <dsp:spPr>
        <a:xfrm>
          <a:off x="7579133" y="2808512"/>
          <a:ext cx="600891" cy="600891"/>
        </a:xfrm>
        <a:prstGeom prst="ellipse">
          <a:avLst/>
        </a:prstGeom>
        <a:gradFill rotWithShape="0">
          <a:gsLst>
            <a:gs pos="0">
              <a:schemeClr val="accent4">
                <a:hueOff val="7233727"/>
                <a:satOff val="-6500"/>
                <a:lumOff val="-1030"/>
                <a:alphaOff val="0"/>
                <a:shade val="47500"/>
                <a:satMod val="137000"/>
              </a:schemeClr>
            </a:gs>
            <a:gs pos="55000">
              <a:schemeClr val="accent4">
                <a:hueOff val="7233727"/>
                <a:satOff val="-6500"/>
                <a:lumOff val="-1030"/>
                <a:alphaOff val="0"/>
                <a:shade val="69000"/>
                <a:satMod val="137000"/>
              </a:schemeClr>
            </a:gs>
            <a:gs pos="100000">
              <a:schemeClr val="accent4">
                <a:hueOff val="7233727"/>
                <a:satOff val="-6500"/>
                <a:lumOff val="-1030"/>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 modelId="{30B16C26-603B-4732-B0BF-C0E587E16919}">
      <dsp:nvSpPr>
        <dsp:cNvPr id="0" name=""/>
        <dsp:cNvSpPr/>
      </dsp:nvSpPr>
      <dsp:spPr>
        <a:xfrm>
          <a:off x="585397" y="104482"/>
          <a:ext cx="1480987" cy="24035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568" tIns="99568" rIns="99568" bIns="99568" numCol="1" spcCol="1270" anchor="b" anchorCtr="0">
          <a:noAutofit/>
        </a:bodyPr>
        <a:lstStyle/>
        <a:p>
          <a:pPr lvl="0" algn="ctr" defTabSz="622300">
            <a:lnSpc>
              <a:spcPct val="90000"/>
            </a:lnSpc>
            <a:spcBef>
              <a:spcPct val="0"/>
            </a:spcBef>
            <a:spcAft>
              <a:spcPct val="35000"/>
            </a:spcAft>
          </a:pPr>
          <a:r>
            <a:rPr lang="en-US" sz="1400" kern="1200" dirty="0" smtClean="0"/>
            <a:t>6. SENCO (</a:t>
          </a:r>
          <a:r>
            <a:rPr lang="en-US" sz="1400" kern="1200" dirty="0" err="1" smtClean="0"/>
            <a:t>Mrs</a:t>
          </a:r>
          <a:r>
            <a:rPr lang="en-US" sz="1400" kern="1200" dirty="0" smtClean="0"/>
            <a:t> Bond) will become involved and a graduated response Assess, Plan, Do, Review will begin in supporting your child’s needs (SEN Passport)</a:t>
          </a:r>
          <a:endParaRPr lang="en-US" sz="1400" kern="1200" dirty="0"/>
        </a:p>
      </dsp:txBody>
      <dsp:txXfrm>
        <a:off x="585397" y="104482"/>
        <a:ext cx="1480987" cy="2403565"/>
      </dsp:txXfrm>
    </dsp:sp>
    <dsp:sp modelId="{9A02CA11-B5C5-45A6-B08F-3CD31F50CF35}">
      <dsp:nvSpPr>
        <dsp:cNvPr id="0" name=""/>
        <dsp:cNvSpPr/>
      </dsp:nvSpPr>
      <dsp:spPr>
        <a:xfrm>
          <a:off x="9346482" y="2704011"/>
          <a:ext cx="600891" cy="600891"/>
        </a:xfrm>
        <a:prstGeom prst="ellipse">
          <a:avLst/>
        </a:prstGeom>
        <a:gradFill rotWithShape="0">
          <a:gsLst>
            <a:gs pos="0">
              <a:schemeClr val="accent4">
                <a:hueOff val="9644969"/>
                <a:satOff val="-8667"/>
                <a:lumOff val="-1373"/>
                <a:alphaOff val="0"/>
                <a:shade val="47500"/>
                <a:satMod val="137000"/>
              </a:schemeClr>
            </a:gs>
            <a:gs pos="55000">
              <a:schemeClr val="accent4">
                <a:hueOff val="9644969"/>
                <a:satOff val="-8667"/>
                <a:lumOff val="-1373"/>
                <a:alphaOff val="0"/>
                <a:shade val="69000"/>
                <a:satMod val="137000"/>
              </a:schemeClr>
            </a:gs>
            <a:gs pos="100000">
              <a:schemeClr val="accent4">
                <a:hueOff val="9644969"/>
                <a:satOff val="-8667"/>
                <a:lumOff val="-1373"/>
                <a:alphaOff val="0"/>
                <a:shade val="98000"/>
                <a:satMod val="137000"/>
              </a:schemeClr>
            </a:gs>
          </a:gsLst>
          <a:lin ang="16200000" scaled="0"/>
        </a:gradFill>
        <a:ln>
          <a:noFill/>
        </a:ln>
        <a:effectLst>
          <a:outerShdw blurRad="39000" dist="25400" dir="5400000" rotWithShape="0">
            <a:srgbClr val="000000">
              <a:alpha val="38000"/>
            </a:srgbClr>
          </a:outerShdw>
        </a:effectLst>
      </dsp:spPr>
      <dsp:style>
        <a:lnRef idx="0">
          <a:scrgbClr r="0" g="0" b="0"/>
        </a:lnRef>
        <a:fillRef idx="3">
          <a:scrgbClr r="0" g="0" b="0"/>
        </a:fillRef>
        <a:effectRef idx="2">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7B7FB52-F715-4F5E-8E56-54C669BA8211}" type="datetimeFigureOut">
              <a:rPr lang="en-US"/>
              <a:t>2/12/2018</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9D3B0C7-9A35-4A01-94E6-BCA70A26D3F8}" type="slidenum">
              <a:rPr/>
              <a:t>‹#›</a:t>
            </a:fld>
            <a:endParaRPr/>
          </a:p>
        </p:txBody>
      </p:sp>
    </p:spTree>
    <p:extLst>
      <p:ext uri="{BB962C8B-B14F-4D97-AF65-F5344CB8AC3E}">
        <p14:creationId xmlns:p14="http://schemas.microsoft.com/office/powerpoint/2010/main" val="87764553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2FF6F4-E233-455C-AC9B-80C0A9A91A8A}" type="datetimeFigureOut">
              <a:rPr lang="en-US"/>
              <a:t>2/12/2018</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0861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FA3906-5EC9-4029-BF49-DDD886D78639}" type="slidenum">
              <a:rPr/>
              <a:t>‹#›</a:t>
            </a:fld>
            <a:endParaRPr/>
          </a:p>
        </p:txBody>
      </p:sp>
    </p:spTree>
    <p:extLst>
      <p:ext uri="{BB962C8B-B14F-4D97-AF65-F5344CB8AC3E}">
        <p14:creationId xmlns:p14="http://schemas.microsoft.com/office/powerpoint/2010/main" val="3831983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n-US" smtClean="0"/>
              <a:t>Click to edit Master title style</a:t>
            </a:r>
            <a:endParaRPr/>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a:p>
        </p:txBody>
      </p:sp>
      <p:sp>
        <p:nvSpPr>
          <p:cNvPr id="4" name="Date Placeholder 3"/>
          <p:cNvSpPr>
            <a:spLocks noGrp="1"/>
          </p:cNvSpPr>
          <p:nvPr>
            <p:ph type="dt" sz="half" idx="10"/>
          </p:nvPr>
        </p:nvSpPr>
        <p:spPr/>
        <p:txBody>
          <a:bodyPr/>
          <a:lstStyle/>
          <a:p>
            <a:fld id="{A8224893-DBDA-4BFA-9CE1-4BFE7CD0F8CF}" type="datetime1">
              <a:rPr lang="en-US"/>
              <a:t>2/12/2018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29423619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7B2D3E9E-A95C-48F2-B4BF-A71542E0BE9A}" type="datetime1">
              <a:rPr lang="en-US"/>
              <a:t>2/12/2018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4050823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n-US" smtClean="0"/>
              <a:t>Click to edit Master title style</a:t>
            </a:r>
            <a:endParaRPr/>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50F84E2-2D7A-43CF-AC90-352A289A783A}" type="datetime1">
              <a:rPr lang="en-US"/>
              <a:t>2/12/2018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043559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838200" y="1828800"/>
            <a:ext cx="5181600" cy="4351337"/>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172200" y="1828800"/>
            <a:ext cx="5181600" cy="4351337"/>
          </a:xfrm>
        </p:spPr>
        <p:txBody>
          <a:bodyPr/>
          <a:lstStyle>
            <a:lvl1pPr>
              <a:defRPr sz="2400"/>
            </a:lvl1pPr>
            <a:lvl2pPr>
              <a:defRPr sz="2000"/>
            </a:lvl2pPr>
            <a:lvl3pPr>
              <a:defRPr sz="1800"/>
            </a:lvl3pPr>
            <a:lvl4pPr>
              <a:defRPr sz="1600"/>
            </a:lvl4pPr>
            <a:lvl5pPr>
              <a:defRPr sz="16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F12952B5-7A2F-4CC8-B7CE-9234E21C2837}" type="datetime1">
              <a:rPr lang="en-US"/>
              <a:t>2/12/2018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49378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1248" y="1681851"/>
            <a:ext cx="5156200" cy="731520"/>
          </a:xfrm>
        </p:spPr>
        <p:txBody>
          <a:bodyPr anchor="b">
            <a:norm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41248" y="2507550"/>
            <a:ext cx="5156200" cy="372825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15064" y="1681851"/>
            <a:ext cx="5157787" cy="73152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5064" y="2507550"/>
            <a:ext cx="5157787" cy="372825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CE1DA07A-9201-4B4B-BAF2-015AFA30F520}" type="datetime1">
              <a:rPr lang="en-US"/>
              <a:t>2/12/2018</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4FAB73BC-B049-4115-A692-8D63A059BFB8}" type="slidenum">
              <a:rPr/>
              <a:t>‹#›</a:t>
            </a:fld>
            <a:endParaRPr/>
          </a:p>
        </p:txBody>
      </p:sp>
      <p:sp>
        <p:nvSpPr>
          <p:cNvPr id="10" name="Title 9"/>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10723781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73D7E00A-486F-4252-8B1D-E32645521F49}" type="datetime1">
              <a:rPr lang="en-US"/>
              <a:t>2/12/2018</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4FAB73BC-B049-4115-A692-8D63A059BFB8}" type="slidenum">
              <a:rPr/>
              <a:t>‹#›</a:t>
            </a:fld>
            <a:endParaRPr/>
          </a:p>
        </p:txBody>
      </p:sp>
      <p:sp>
        <p:nvSpPr>
          <p:cNvPr id="6" name="Title 5"/>
          <p:cNvSpPr>
            <a:spLocks noGrp="1"/>
          </p:cNvSpPr>
          <p:nvPr>
            <p:ph type="title"/>
          </p:nvPr>
        </p:nvSpPr>
        <p:spPr/>
        <p:txBody>
          <a:bodyPr/>
          <a:lstStyle/>
          <a:p>
            <a:r>
              <a:rPr lang="en-US" smtClean="0"/>
              <a:t>Click to edit Master title style</a:t>
            </a:r>
            <a:endParaRPr/>
          </a:p>
        </p:txBody>
      </p:sp>
    </p:spTree>
    <p:extLst>
      <p:ext uri="{BB962C8B-B14F-4D97-AF65-F5344CB8AC3E}">
        <p14:creationId xmlns:p14="http://schemas.microsoft.com/office/powerpoint/2010/main" val="3681886695"/>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1">
              <a:rPr lang="en-US"/>
              <a:t>2/12/2018</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922624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n-US" smtClean="0"/>
              <a:t>Click to edit Master title style</a:t>
            </a:r>
            <a:endParaRPr/>
          </a:p>
        </p:txBody>
      </p:sp>
      <p:sp>
        <p:nvSpPr>
          <p:cNvPr id="3" name="Content Placeholder 2"/>
          <p:cNvSpPr>
            <a:spLocks noGrp="1"/>
          </p:cNvSpPr>
          <p:nvPr>
            <p:ph idx="1"/>
          </p:nvPr>
        </p:nvSpPr>
        <p:spPr>
          <a:xfrm>
            <a:off x="5181600" y="990600"/>
            <a:ext cx="6039484"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10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AF6E2C9B-5FA2-460D-9BE7-B0812FC2A6FF}" type="datetime1">
              <a:rPr lang="en-US"/>
              <a:t>2/12/2018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4838976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n-US" smtClean="0"/>
              <a:t>Click to edit Master title style</a:t>
            </a:r>
            <a:endParaRPr/>
          </a:p>
        </p:txBody>
      </p:sp>
      <p:sp>
        <p:nvSpPr>
          <p:cNvPr id="3" name="Picture Placeholder 2"/>
          <p:cNvSpPr>
            <a:spLocks noGrp="1"/>
          </p:cNvSpPr>
          <p:nvPr>
            <p:ph type="pic" idx="1"/>
          </p:nvPr>
        </p:nvSpPr>
        <p:spPr>
          <a:xfrm>
            <a:off x="5181600" y="990600"/>
            <a:ext cx="6041136"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100000"/>
              </a:lnSpc>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D374940-A916-4C8B-9648-02A2D3898F9E}" type="datetime1">
              <a:rPr lang="en-US"/>
              <a:t>2/12/2018</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42166151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5F4E5243-F52A-4D37-9694-EB26C6C31910}" type="datetime1">
              <a:rPr lang="en-US"/>
              <a:t>2/12/2018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3536256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274638"/>
            <a:ext cx="2628900" cy="5897562"/>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838200" y="274638"/>
            <a:ext cx="7734300" cy="589756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3A77B6E1-634A-48DC-9E8B-D894023267EF}" type="datetime1">
              <a:rPr lang="en-US"/>
              <a:t>2/12/2018</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4FAB73BC-B049-4115-A692-8D63A059BFB8}" type="slidenum">
              <a:rPr/>
              <a:t>‹#›</a:t>
            </a:fld>
            <a:endParaRPr/>
          </a:p>
        </p:txBody>
      </p:sp>
    </p:spTree>
    <p:extLst>
      <p:ext uri="{BB962C8B-B14F-4D97-AF65-F5344CB8AC3E}">
        <p14:creationId xmlns:p14="http://schemas.microsoft.com/office/powerpoint/2010/main" val="1358651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n-US" smtClean="0"/>
              <a:t>Click to edit Master title style</a:t>
            </a:r>
            <a:endParaRPr/>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5586B75A-687E-405C-8A0B-8D00578BA2C3}" type="datetime1">
              <a:rPr lang="en-US"/>
              <a:t>2/12/2018</a:t>
            </a:fld>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4FAB73BC-B049-4115-A692-8D63A059BFB8}" type="slidenum">
              <a:rPr/>
              <a:t>‹#›</a:t>
            </a:fld>
            <a:endParaRPr/>
          </a:p>
        </p:txBody>
      </p:sp>
    </p:spTree>
    <p:extLst>
      <p:ext uri="{BB962C8B-B14F-4D97-AF65-F5344CB8AC3E}">
        <p14:creationId xmlns:p14="http://schemas.microsoft.com/office/powerpoint/2010/main" val="3877551537"/>
      </p:ext>
    </p:extLst>
  </p:cSld>
  <p:clrMap bg1="dk1" tx1="lt1" bg2="dk2" tx2="lt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SzPct val="80000"/>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SzPct val="80000"/>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SzPct val="80000"/>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SzPct val="80000"/>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SzPct val="80000"/>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44136" y="287383"/>
            <a:ext cx="11247119" cy="1403939"/>
          </a:xfrm>
        </p:spPr>
        <p:txBody>
          <a:bodyPr>
            <a:normAutofit fontScale="90000"/>
          </a:bodyPr>
          <a:lstStyle/>
          <a:p>
            <a:r>
              <a:rPr lang="en-US" dirty="0" smtClean="0"/>
              <a:t>What do I do if I am concerned about my child’s learning, behaviour, or social and emotional wellbeing?</a:t>
            </a:r>
            <a:endParaRPr lang="en-US" dirty="0"/>
          </a:p>
        </p:txBody>
      </p:sp>
      <p:graphicFrame>
        <p:nvGraphicFramePr>
          <p:cNvPr id="5" name="Diagram 4" descr="Basic Timeline" title="SmartArt"/>
          <p:cNvGraphicFramePr/>
          <p:nvPr>
            <p:extLst>
              <p:ext uri="{D42A27DB-BD31-4B8C-83A1-F6EECF244321}">
                <p14:modId xmlns:p14="http://schemas.microsoft.com/office/powerpoint/2010/main" val="2276732372"/>
              </p:ext>
            </p:extLst>
          </p:nvPr>
        </p:nvGraphicFramePr>
        <p:xfrm>
          <a:off x="1144523" y="1527048"/>
          <a:ext cx="10546733" cy="45262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84480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descr="Basic Timeline" title="SmartArt"/>
          <p:cNvGraphicFramePr/>
          <p:nvPr>
            <p:extLst>
              <p:ext uri="{D42A27DB-BD31-4B8C-83A1-F6EECF244321}">
                <p14:modId xmlns:p14="http://schemas.microsoft.com/office/powerpoint/2010/main" val="1033707787"/>
              </p:ext>
            </p:extLst>
          </p:nvPr>
        </p:nvGraphicFramePr>
        <p:xfrm>
          <a:off x="522515" y="692331"/>
          <a:ext cx="11547565" cy="60089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33127083"/>
      </p:ext>
    </p:extLst>
  </p:cSld>
  <p:clrMapOvr>
    <a:masterClrMapping/>
  </p:clrMapOvr>
  <p:timing>
    <p:tnLst>
      <p:par>
        <p:cTn id="1" dur="indefinite" restart="never" nodeType="tmRoot"/>
      </p:par>
    </p:tnLst>
  </p:timing>
</p:sld>
</file>

<file path=ppt/theme/theme1.xml><?xml version="1.0" encoding="utf-8"?>
<a:theme xmlns:a="http://schemas.openxmlformats.org/drawingml/2006/main" name="Timeline 01 16x9">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eorgia">
      <a:maj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eorgi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253A5AA-C494-4DBF-8A82-DEB22A058EC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Business Timeline SmartArt Diagram Slide (white on dark gray, widescreen)</Template>
  <TotalTime>0</TotalTime>
  <Words>307</Words>
  <Application>Microsoft Office PowerPoint</Application>
  <PresentationFormat>Widescreen</PresentationFormat>
  <Paragraphs>11</Paragraphs>
  <Slides>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Georgia</vt:lpstr>
      <vt:lpstr>Timeline 01 16x9</vt:lpstr>
      <vt:lpstr>What do I do if I am concerned about my child’s learning, behaviour, or social and emotional wellbeing?</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2018-02-12T23:04:08Z</dcterms:created>
  <dcterms:modified xsi:type="dcterms:W3CDTF">2018-02-13T00:09:31Z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TC028891889991</vt:lpwstr>
  </property>
</Properties>
</file>